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147474810" r:id="rId3"/>
    <p:sldId id="2147474811" r:id="rId4"/>
    <p:sldId id="2147474812" r:id="rId5"/>
    <p:sldId id="6126" r:id="rId6"/>
    <p:sldId id="2147474817" r:id="rId7"/>
    <p:sldId id="2147474813" r:id="rId8"/>
    <p:sldId id="2147474814" r:id="rId9"/>
    <p:sldId id="2147474816" r:id="rId10"/>
    <p:sldId id="2147474815" r:id="rId11"/>
    <p:sldId id="2147474818" r:id="rId12"/>
    <p:sldId id="276" r:id="rId1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0" autoAdjust="0"/>
    <p:restoredTop sz="95172" autoAdjust="0"/>
  </p:normalViewPr>
  <p:slideViewPr>
    <p:cSldViewPr>
      <p:cViewPr varScale="1">
        <p:scale>
          <a:sx n="93" d="100"/>
          <a:sy n="93" d="100"/>
        </p:scale>
        <p:origin x="900"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46F0449-375E-4274-8D05-C990A8A8270A}" type="datetimeFigureOut">
              <a:rPr lang="en-US" smtClean="0"/>
              <a:t>9/28/2025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2DE2703-E55A-4E27-A188-D77409C0D2BF}" type="slidenum">
              <a:rPr lang="en-US" smtClean="0"/>
              <a:t>‹#›</a:t>
            </a:fld>
            <a:endParaRPr lang="en-US"/>
          </a:p>
        </p:txBody>
      </p:sp>
    </p:spTree>
    <p:extLst>
      <p:ext uri="{BB962C8B-B14F-4D97-AF65-F5344CB8AC3E}">
        <p14:creationId xmlns:p14="http://schemas.microsoft.com/office/powerpoint/2010/main" val="21981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058920" cy="6858000"/>
          </a:xfrm>
          <a:custGeom>
            <a:avLst/>
            <a:gdLst/>
            <a:ahLst/>
            <a:cxnLst/>
            <a:rect l="l" t="t" r="r" b="b"/>
            <a:pathLst>
              <a:path w="4058920" h="6858000">
                <a:moveTo>
                  <a:pt x="4058412" y="0"/>
                </a:moveTo>
                <a:lnTo>
                  <a:pt x="0" y="0"/>
                </a:lnTo>
                <a:lnTo>
                  <a:pt x="0" y="6858000"/>
                </a:lnTo>
                <a:lnTo>
                  <a:pt x="4058412" y="6858000"/>
                </a:lnTo>
                <a:lnTo>
                  <a:pt x="4058412"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8947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0375" y="61341"/>
            <a:ext cx="7753350" cy="574675"/>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17" Type="http://schemas.openxmlformats.org/officeDocument/2006/relationships/image" Target="../media/image135.png"/><Relationship Id="rId21" Type="http://schemas.openxmlformats.org/officeDocument/2006/relationships/image" Target="../media/image39.png"/><Relationship Id="rId42" Type="http://schemas.openxmlformats.org/officeDocument/2006/relationships/image" Target="../media/image60.png"/><Relationship Id="rId63" Type="http://schemas.openxmlformats.org/officeDocument/2006/relationships/image" Target="../media/image81.png"/><Relationship Id="rId84" Type="http://schemas.openxmlformats.org/officeDocument/2006/relationships/image" Target="../media/image102.png"/><Relationship Id="rId138" Type="http://schemas.openxmlformats.org/officeDocument/2006/relationships/image" Target="../media/image156.png"/><Relationship Id="rId159" Type="http://schemas.openxmlformats.org/officeDocument/2006/relationships/image" Target="../media/image177.png"/><Relationship Id="rId170" Type="http://schemas.openxmlformats.org/officeDocument/2006/relationships/image" Target="../media/image188.png"/><Relationship Id="rId191" Type="http://schemas.openxmlformats.org/officeDocument/2006/relationships/image" Target="../media/image209.png"/><Relationship Id="rId107" Type="http://schemas.openxmlformats.org/officeDocument/2006/relationships/image" Target="../media/image125.png"/><Relationship Id="rId11" Type="http://schemas.openxmlformats.org/officeDocument/2006/relationships/image" Target="../media/image29.png"/><Relationship Id="rId32" Type="http://schemas.openxmlformats.org/officeDocument/2006/relationships/image" Target="../media/image50.png"/><Relationship Id="rId53" Type="http://schemas.openxmlformats.org/officeDocument/2006/relationships/image" Target="../media/image71.png"/><Relationship Id="rId74" Type="http://schemas.openxmlformats.org/officeDocument/2006/relationships/image" Target="../media/image92.png"/><Relationship Id="rId128" Type="http://schemas.openxmlformats.org/officeDocument/2006/relationships/image" Target="../media/image146.png"/><Relationship Id="rId149" Type="http://schemas.openxmlformats.org/officeDocument/2006/relationships/image" Target="../media/image167.png"/><Relationship Id="rId5" Type="http://schemas.openxmlformats.org/officeDocument/2006/relationships/image" Target="../media/image23.png"/><Relationship Id="rId95" Type="http://schemas.openxmlformats.org/officeDocument/2006/relationships/image" Target="../media/image113.png"/><Relationship Id="rId160" Type="http://schemas.openxmlformats.org/officeDocument/2006/relationships/image" Target="../media/image178.png"/><Relationship Id="rId181" Type="http://schemas.openxmlformats.org/officeDocument/2006/relationships/image" Target="../media/image199.png"/><Relationship Id="rId22" Type="http://schemas.openxmlformats.org/officeDocument/2006/relationships/image" Target="../media/image40.png"/><Relationship Id="rId43" Type="http://schemas.openxmlformats.org/officeDocument/2006/relationships/image" Target="../media/image61.png"/><Relationship Id="rId64" Type="http://schemas.openxmlformats.org/officeDocument/2006/relationships/image" Target="../media/image82.png"/><Relationship Id="rId118" Type="http://schemas.openxmlformats.org/officeDocument/2006/relationships/image" Target="../media/image136.png"/><Relationship Id="rId139" Type="http://schemas.openxmlformats.org/officeDocument/2006/relationships/image" Target="../media/image157.png"/><Relationship Id="rId85" Type="http://schemas.openxmlformats.org/officeDocument/2006/relationships/image" Target="../media/image103.png"/><Relationship Id="rId150" Type="http://schemas.openxmlformats.org/officeDocument/2006/relationships/image" Target="../media/image168.png"/><Relationship Id="rId171" Type="http://schemas.openxmlformats.org/officeDocument/2006/relationships/image" Target="../media/image189.png"/><Relationship Id="rId192" Type="http://schemas.openxmlformats.org/officeDocument/2006/relationships/image" Target="../media/image210.png"/><Relationship Id="rId12" Type="http://schemas.openxmlformats.org/officeDocument/2006/relationships/image" Target="../media/image30.png"/><Relationship Id="rId33" Type="http://schemas.openxmlformats.org/officeDocument/2006/relationships/image" Target="../media/image51.png"/><Relationship Id="rId108" Type="http://schemas.openxmlformats.org/officeDocument/2006/relationships/image" Target="../media/image126.png"/><Relationship Id="rId129" Type="http://schemas.openxmlformats.org/officeDocument/2006/relationships/image" Target="../media/image147.png"/><Relationship Id="rId54" Type="http://schemas.openxmlformats.org/officeDocument/2006/relationships/image" Target="../media/image72.png"/><Relationship Id="rId75" Type="http://schemas.openxmlformats.org/officeDocument/2006/relationships/image" Target="../media/image93.png"/><Relationship Id="rId96" Type="http://schemas.openxmlformats.org/officeDocument/2006/relationships/image" Target="../media/image114.png"/><Relationship Id="rId140" Type="http://schemas.openxmlformats.org/officeDocument/2006/relationships/image" Target="../media/image158.png"/><Relationship Id="rId161" Type="http://schemas.openxmlformats.org/officeDocument/2006/relationships/image" Target="../media/image179.png"/><Relationship Id="rId182" Type="http://schemas.openxmlformats.org/officeDocument/2006/relationships/image" Target="../media/image200.png"/><Relationship Id="rId6" Type="http://schemas.openxmlformats.org/officeDocument/2006/relationships/image" Target="../media/image24.png"/><Relationship Id="rId23" Type="http://schemas.openxmlformats.org/officeDocument/2006/relationships/image" Target="../media/image41.png"/><Relationship Id="rId119" Type="http://schemas.openxmlformats.org/officeDocument/2006/relationships/image" Target="../media/image137.png"/><Relationship Id="rId44" Type="http://schemas.openxmlformats.org/officeDocument/2006/relationships/image" Target="../media/image62.png"/><Relationship Id="rId65" Type="http://schemas.openxmlformats.org/officeDocument/2006/relationships/image" Target="../media/image83.png"/><Relationship Id="rId86" Type="http://schemas.openxmlformats.org/officeDocument/2006/relationships/image" Target="../media/image104.png"/><Relationship Id="rId130" Type="http://schemas.openxmlformats.org/officeDocument/2006/relationships/image" Target="../media/image148.png"/><Relationship Id="rId151" Type="http://schemas.openxmlformats.org/officeDocument/2006/relationships/image" Target="../media/image169.png"/><Relationship Id="rId172" Type="http://schemas.openxmlformats.org/officeDocument/2006/relationships/image" Target="../media/image190.png"/><Relationship Id="rId193" Type="http://schemas.openxmlformats.org/officeDocument/2006/relationships/image" Target="../media/image211.png"/><Relationship Id="rId13" Type="http://schemas.openxmlformats.org/officeDocument/2006/relationships/image" Target="../media/image31.png"/><Relationship Id="rId109" Type="http://schemas.openxmlformats.org/officeDocument/2006/relationships/image" Target="../media/image127.png"/><Relationship Id="rId34" Type="http://schemas.openxmlformats.org/officeDocument/2006/relationships/image" Target="../media/image52.png"/><Relationship Id="rId55" Type="http://schemas.openxmlformats.org/officeDocument/2006/relationships/image" Target="../media/image73.png"/><Relationship Id="rId76" Type="http://schemas.openxmlformats.org/officeDocument/2006/relationships/image" Target="../media/image94.png"/><Relationship Id="rId97" Type="http://schemas.openxmlformats.org/officeDocument/2006/relationships/image" Target="../media/image115.png"/><Relationship Id="rId120" Type="http://schemas.openxmlformats.org/officeDocument/2006/relationships/image" Target="../media/image138.png"/><Relationship Id="rId141" Type="http://schemas.openxmlformats.org/officeDocument/2006/relationships/image" Target="../media/image159.png"/><Relationship Id="rId7" Type="http://schemas.openxmlformats.org/officeDocument/2006/relationships/image" Target="../media/image25.png"/><Relationship Id="rId162" Type="http://schemas.openxmlformats.org/officeDocument/2006/relationships/image" Target="../media/image180.png"/><Relationship Id="rId183" Type="http://schemas.openxmlformats.org/officeDocument/2006/relationships/image" Target="../media/image201.png"/><Relationship Id="rId2" Type="http://schemas.openxmlformats.org/officeDocument/2006/relationships/image" Target="../media/image20.png"/><Relationship Id="rId29" Type="http://schemas.openxmlformats.org/officeDocument/2006/relationships/image" Target="../media/image47.png"/><Relationship Id="rId24" Type="http://schemas.openxmlformats.org/officeDocument/2006/relationships/image" Target="../media/image42.png"/><Relationship Id="rId40" Type="http://schemas.openxmlformats.org/officeDocument/2006/relationships/image" Target="../media/image58.png"/><Relationship Id="rId45" Type="http://schemas.openxmlformats.org/officeDocument/2006/relationships/image" Target="../media/image63.png"/><Relationship Id="rId66" Type="http://schemas.openxmlformats.org/officeDocument/2006/relationships/image" Target="../media/image84.png"/><Relationship Id="rId87" Type="http://schemas.openxmlformats.org/officeDocument/2006/relationships/image" Target="../media/image105.png"/><Relationship Id="rId110" Type="http://schemas.openxmlformats.org/officeDocument/2006/relationships/image" Target="../media/image128.png"/><Relationship Id="rId115" Type="http://schemas.openxmlformats.org/officeDocument/2006/relationships/image" Target="../media/image133.png"/><Relationship Id="rId131" Type="http://schemas.openxmlformats.org/officeDocument/2006/relationships/image" Target="../media/image149.png"/><Relationship Id="rId136" Type="http://schemas.openxmlformats.org/officeDocument/2006/relationships/image" Target="../media/image154.png"/><Relationship Id="rId157" Type="http://schemas.openxmlformats.org/officeDocument/2006/relationships/image" Target="../media/image175.png"/><Relationship Id="rId178" Type="http://schemas.openxmlformats.org/officeDocument/2006/relationships/image" Target="../media/image196.png"/><Relationship Id="rId61" Type="http://schemas.openxmlformats.org/officeDocument/2006/relationships/image" Target="../media/image79.png"/><Relationship Id="rId82" Type="http://schemas.openxmlformats.org/officeDocument/2006/relationships/image" Target="../media/image100.png"/><Relationship Id="rId152" Type="http://schemas.openxmlformats.org/officeDocument/2006/relationships/image" Target="../media/image170.png"/><Relationship Id="rId173" Type="http://schemas.openxmlformats.org/officeDocument/2006/relationships/image" Target="../media/image191.png"/><Relationship Id="rId194" Type="http://schemas.openxmlformats.org/officeDocument/2006/relationships/image" Target="../media/image212.png"/><Relationship Id="rId199" Type="http://schemas.openxmlformats.org/officeDocument/2006/relationships/image" Target="../media/image217.png"/><Relationship Id="rId19" Type="http://schemas.openxmlformats.org/officeDocument/2006/relationships/image" Target="../media/image37.png"/><Relationship Id="rId14" Type="http://schemas.openxmlformats.org/officeDocument/2006/relationships/image" Target="../media/image32.png"/><Relationship Id="rId30" Type="http://schemas.openxmlformats.org/officeDocument/2006/relationships/image" Target="../media/image48.png"/><Relationship Id="rId35" Type="http://schemas.openxmlformats.org/officeDocument/2006/relationships/image" Target="../media/image53.png"/><Relationship Id="rId56" Type="http://schemas.openxmlformats.org/officeDocument/2006/relationships/image" Target="../media/image74.png"/><Relationship Id="rId77" Type="http://schemas.openxmlformats.org/officeDocument/2006/relationships/image" Target="../media/image95.png"/><Relationship Id="rId100" Type="http://schemas.openxmlformats.org/officeDocument/2006/relationships/image" Target="../media/image118.png"/><Relationship Id="rId105" Type="http://schemas.openxmlformats.org/officeDocument/2006/relationships/image" Target="../media/image123.png"/><Relationship Id="rId126" Type="http://schemas.openxmlformats.org/officeDocument/2006/relationships/image" Target="../media/image144.png"/><Relationship Id="rId147" Type="http://schemas.openxmlformats.org/officeDocument/2006/relationships/image" Target="../media/image165.png"/><Relationship Id="rId168" Type="http://schemas.openxmlformats.org/officeDocument/2006/relationships/image" Target="../media/image186.png"/><Relationship Id="rId8" Type="http://schemas.openxmlformats.org/officeDocument/2006/relationships/image" Target="../media/image26.png"/><Relationship Id="rId51" Type="http://schemas.openxmlformats.org/officeDocument/2006/relationships/image" Target="../media/image69.png"/><Relationship Id="rId72" Type="http://schemas.openxmlformats.org/officeDocument/2006/relationships/image" Target="../media/image90.png"/><Relationship Id="rId93" Type="http://schemas.openxmlformats.org/officeDocument/2006/relationships/image" Target="../media/image111.png"/><Relationship Id="rId98" Type="http://schemas.openxmlformats.org/officeDocument/2006/relationships/image" Target="../media/image116.png"/><Relationship Id="rId121" Type="http://schemas.openxmlformats.org/officeDocument/2006/relationships/image" Target="../media/image139.png"/><Relationship Id="rId142" Type="http://schemas.openxmlformats.org/officeDocument/2006/relationships/image" Target="../media/image160.png"/><Relationship Id="rId163" Type="http://schemas.openxmlformats.org/officeDocument/2006/relationships/image" Target="../media/image181.png"/><Relationship Id="rId184" Type="http://schemas.openxmlformats.org/officeDocument/2006/relationships/image" Target="../media/image202.png"/><Relationship Id="rId189" Type="http://schemas.openxmlformats.org/officeDocument/2006/relationships/image" Target="../media/image207.png"/><Relationship Id="rId3" Type="http://schemas.openxmlformats.org/officeDocument/2006/relationships/image" Target="../media/image21.png"/><Relationship Id="rId25" Type="http://schemas.openxmlformats.org/officeDocument/2006/relationships/image" Target="../media/image43.png"/><Relationship Id="rId46" Type="http://schemas.openxmlformats.org/officeDocument/2006/relationships/image" Target="../media/image64.png"/><Relationship Id="rId67" Type="http://schemas.openxmlformats.org/officeDocument/2006/relationships/image" Target="../media/image85.png"/><Relationship Id="rId116" Type="http://schemas.openxmlformats.org/officeDocument/2006/relationships/image" Target="../media/image134.png"/><Relationship Id="rId137" Type="http://schemas.openxmlformats.org/officeDocument/2006/relationships/image" Target="../media/image155.png"/><Relationship Id="rId158" Type="http://schemas.openxmlformats.org/officeDocument/2006/relationships/image" Target="../media/image176.png"/><Relationship Id="rId20" Type="http://schemas.openxmlformats.org/officeDocument/2006/relationships/image" Target="../media/image38.png"/><Relationship Id="rId41" Type="http://schemas.openxmlformats.org/officeDocument/2006/relationships/image" Target="../media/image59.png"/><Relationship Id="rId62" Type="http://schemas.openxmlformats.org/officeDocument/2006/relationships/image" Target="../media/image80.png"/><Relationship Id="rId83" Type="http://schemas.openxmlformats.org/officeDocument/2006/relationships/image" Target="../media/image101.png"/><Relationship Id="rId88" Type="http://schemas.openxmlformats.org/officeDocument/2006/relationships/image" Target="../media/image106.png"/><Relationship Id="rId111" Type="http://schemas.openxmlformats.org/officeDocument/2006/relationships/image" Target="../media/image129.png"/><Relationship Id="rId132" Type="http://schemas.openxmlformats.org/officeDocument/2006/relationships/image" Target="../media/image150.png"/><Relationship Id="rId153" Type="http://schemas.openxmlformats.org/officeDocument/2006/relationships/image" Target="../media/image171.png"/><Relationship Id="rId174" Type="http://schemas.openxmlformats.org/officeDocument/2006/relationships/image" Target="../media/image192.png"/><Relationship Id="rId179" Type="http://schemas.openxmlformats.org/officeDocument/2006/relationships/image" Target="../media/image197.png"/><Relationship Id="rId195" Type="http://schemas.openxmlformats.org/officeDocument/2006/relationships/image" Target="../media/image213.png"/><Relationship Id="rId190" Type="http://schemas.openxmlformats.org/officeDocument/2006/relationships/image" Target="../media/image208.png"/><Relationship Id="rId15" Type="http://schemas.openxmlformats.org/officeDocument/2006/relationships/image" Target="../media/image33.png"/><Relationship Id="rId36" Type="http://schemas.openxmlformats.org/officeDocument/2006/relationships/image" Target="../media/image54.png"/><Relationship Id="rId57" Type="http://schemas.openxmlformats.org/officeDocument/2006/relationships/image" Target="../media/image75.png"/><Relationship Id="rId106" Type="http://schemas.openxmlformats.org/officeDocument/2006/relationships/image" Target="../media/image124.png"/><Relationship Id="rId127" Type="http://schemas.openxmlformats.org/officeDocument/2006/relationships/image" Target="../media/image145.png"/><Relationship Id="rId10" Type="http://schemas.openxmlformats.org/officeDocument/2006/relationships/image" Target="../media/image28.png"/><Relationship Id="rId31" Type="http://schemas.openxmlformats.org/officeDocument/2006/relationships/image" Target="../media/image49.png"/><Relationship Id="rId52" Type="http://schemas.openxmlformats.org/officeDocument/2006/relationships/image" Target="../media/image70.png"/><Relationship Id="rId73" Type="http://schemas.openxmlformats.org/officeDocument/2006/relationships/image" Target="../media/image91.png"/><Relationship Id="rId78" Type="http://schemas.openxmlformats.org/officeDocument/2006/relationships/image" Target="../media/image96.png"/><Relationship Id="rId94" Type="http://schemas.openxmlformats.org/officeDocument/2006/relationships/image" Target="../media/image112.png"/><Relationship Id="rId99" Type="http://schemas.openxmlformats.org/officeDocument/2006/relationships/image" Target="../media/image117.png"/><Relationship Id="rId101" Type="http://schemas.openxmlformats.org/officeDocument/2006/relationships/image" Target="../media/image119.png"/><Relationship Id="rId122" Type="http://schemas.openxmlformats.org/officeDocument/2006/relationships/image" Target="../media/image140.png"/><Relationship Id="rId143" Type="http://schemas.openxmlformats.org/officeDocument/2006/relationships/image" Target="../media/image161.png"/><Relationship Id="rId148" Type="http://schemas.openxmlformats.org/officeDocument/2006/relationships/image" Target="../media/image166.png"/><Relationship Id="rId164" Type="http://schemas.openxmlformats.org/officeDocument/2006/relationships/image" Target="../media/image182.png"/><Relationship Id="rId169" Type="http://schemas.openxmlformats.org/officeDocument/2006/relationships/image" Target="../media/image187.png"/><Relationship Id="rId185" Type="http://schemas.openxmlformats.org/officeDocument/2006/relationships/image" Target="../media/image203.png"/><Relationship Id="rId4" Type="http://schemas.openxmlformats.org/officeDocument/2006/relationships/image" Target="../media/image22.png"/><Relationship Id="rId9" Type="http://schemas.openxmlformats.org/officeDocument/2006/relationships/image" Target="../media/image27.png"/><Relationship Id="rId180" Type="http://schemas.openxmlformats.org/officeDocument/2006/relationships/image" Target="../media/image198.png"/><Relationship Id="rId26" Type="http://schemas.openxmlformats.org/officeDocument/2006/relationships/image" Target="../media/image44.png"/><Relationship Id="rId47" Type="http://schemas.openxmlformats.org/officeDocument/2006/relationships/image" Target="../media/image65.png"/><Relationship Id="rId68" Type="http://schemas.openxmlformats.org/officeDocument/2006/relationships/image" Target="../media/image86.png"/><Relationship Id="rId89" Type="http://schemas.openxmlformats.org/officeDocument/2006/relationships/image" Target="../media/image107.png"/><Relationship Id="rId112" Type="http://schemas.openxmlformats.org/officeDocument/2006/relationships/image" Target="../media/image130.png"/><Relationship Id="rId133" Type="http://schemas.openxmlformats.org/officeDocument/2006/relationships/image" Target="../media/image151.png"/><Relationship Id="rId154" Type="http://schemas.openxmlformats.org/officeDocument/2006/relationships/image" Target="../media/image172.png"/><Relationship Id="rId175" Type="http://schemas.openxmlformats.org/officeDocument/2006/relationships/image" Target="../media/image193.png"/><Relationship Id="rId196" Type="http://schemas.openxmlformats.org/officeDocument/2006/relationships/image" Target="../media/image214.png"/><Relationship Id="rId200" Type="http://schemas.openxmlformats.org/officeDocument/2006/relationships/image" Target="../media/image15.png"/><Relationship Id="rId16" Type="http://schemas.openxmlformats.org/officeDocument/2006/relationships/image" Target="../media/image34.png"/><Relationship Id="rId37" Type="http://schemas.openxmlformats.org/officeDocument/2006/relationships/image" Target="../media/image55.png"/><Relationship Id="rId58" Type="http://schemas.openxmlformats.org/officeDocument/2006/relationships/image" Target="../media/image76.png"/><Relationship Id="rId79" Type="http://schemas.openxmlformats.org/officeDocument/2006/relationships/image" Target="../media/image97.png"/><Relationship Id="rId102" Type="http://schemas.openxmlformats.org/officeDocument/2006/relationships/image" Target="../media/image120.png"/><Relationship Id="rId123" Type="http://schemas.openxmlformats.org/officeDocument/2006/relationships/image" Target="../media/image141.png"/><Relationship Id="rId144" Type="http://schemas.openxmlformats.org/officeDocument/2006/relationships/image" Target="../media/image162.png"/><Relationship Id="rId90" Type="http://schemas.openxmlformats.org/officeDocument/2006/relationships/image" Target="../media/image108.png"/><Relationship Id="rId165" Type="http://schemas.openxmlformats.org/officeDocument/2006/relationships/image" Target="../media/image183.png"/><Relationship Id="rId186" Type="http://schemas.openxmlformats.org/officeDocument/2006/relationships/image" Target="../media/image204.png"/><Relationship Id="rId27" Type="http://schemas.openxmlformats.org/officeDocument/2006/relationships/image" Target="../media/image45.png"/><Relationship Id="rId48" Type="http://schemas.openxmlformats.org/officeDocument/2006/relationships/image" Target="../media/image66.png"/><Relationship Id="rId69" Type="http://schemas.openxmlformats.org/officeDocument/2006/relationships/image" Target="../media/image87.png"/><Relationship Id="rId113" Type="http://schemas.openxmlformats.org/officeDocument/2006/relationships/image" Target="../media/image131.png"/><Relationship Id="rId134" Type="http://schemas.openxmlformats.org/officeDocument/2006/relationships/image" Target="../media/image152.png"/><Relationship Id="rId80" Type="http://schemas.openxmlformats.org/officeDocument/2006/relationships/image" Target="../media/image98.png"/><Relationship Id="rId155" Type="http://schemas.openxmlformats.org/officeDocument/2006/relationships/image" Target="../media/image173.png"/><Relationship Id="rId176" Type="http://schemas.openxmlformats.org/officeDocument/2006/relationships/image" Target="../media/image194.png"/><Relationship Id="rId197" Type="http://schemas.openxmlformats.org/officeDocument/2006/relationships/image" Target="../media/image215.png"/><Relationship Id="rId201" Type="http://schemas.openxmlformats.org/officeDocument/2006/relationships/image" Target="../media/image218.png"/><Relationship Id="rId17" Type="http://schemas.openxmlformats.org/officeDocument/2006/relationships/image" Target="../media/image35.png"/><Relationship Id="rId38" Type="http://schemas.openxmlformats.org/officeDocument/2006/relationships/image" Target="../media/image56.png"/><Relationship Id="rId59" Type="http://schemas.openxmlformats.org/officeDocument/2006/relationships/image" Target="../media/image77.png"/><Relationship Id="rId103" Type="http://schemas.openxmlformats.org/officeDocument/2006/relationships/image" Target="../media/image121.png"/><Relationship Id="rId124" Type="http://schemas.openxmlformats.org/officeDocument/2006/relationships/image" Target="../media/image142.png"/><Relationship Id="rId70" Type="http://schemas.openxmlformats.org/officeDocument/2006/relationships/image" Target="../media/image88.png"/><Relationship Id="rId91" Type="http://schemas.openxmlformats.org/officeDocument/2006/relationships/image" Target="../media/image109.png"/><Relationship Id="rId145" Type="http://schemas.openxmlformats.org/officeDocument/2006/relationships/image" Target="../media/image163.png"/><Relationship Id="rId166" Type="http://schemas.openxmlformats.org/officeDocument/2006/relationships/image" Target="../media/image184.png"/><Relationship Id="rId187" Type="http://schemas.openxmlformats.org/officeDocument/2006/relationships/image" Target="../media/image205.png"/><Relationship Id="rId1" Type="http://schemas.openxmlformats.org/officeDocument/2006/relationships/slideLayout" Target="../slideLayouts/slideLayout2.xml"/><Relationship Id="rId28" Type="http://schemas.openxmlformats.org/officeDocument/2006/relationships/image" Target="../media/image46.png"/><Relationship Id="rId49" Type="http://schemas.openxmlformats.org/officeDocument/2006/relationships/image" Target="../media/image67.png"/><Relationship Id="rId114" Type="http://schemas.openxmlformats.org/officeDocument/2006/relationships/image" Target="../media/image132.png"/><Relationship Id="rId60" Type="http://schemas.openxmlformats.org/officeDocument/2006/relationships/image" Target="../media/image78.png"/><Relationship Id="rId81" Type="http://schemas.openxmlformats.org/officeDocument/2006/relationships/image" Target="../media/image99.png"/><Relationship Id="rId135" Type="http://schemas.openxmlformats.org/officeDocument/2006/relationships/image" Target="../media/image153.png"/><Relationship Id="rId156" Type="http://schemas.openxmlformats.org/officeDocument/2006/relationships/image" Target="../media/image174.png"/><Relationship Id="rId177" Type="http://schemas.openxmlformats.org/officeDocument/2006/relationships/image" Target="../media/image195.png"/><Relationship Id="rId198" Type="http://schemas.openxmlformats.org/officeDocument/2006/relationships/image" Target="../media/image216.png"/><Relationship Id="rId202" Type="http://schemas.openxmlformats.org/officeDocument/2006/relationships/image" Target="../media/image9.png"/><Relationship Id="rId18" Type="http://schemas.openxmlformats.org/officeDocument/2006/relationships/image" Target="../media/image36.png"/><Relationship Id="rId39" Type="http://schemas.openxmlformats.org/officeDocument/2006/relationships/image" Target="../media/image57.png"/><Relationship Id="rId50" Type="http://schemas.openxmlformats.org/officeDocument/2006/relationships/image" Target="../media/image68.png"/><Relationship Id="rId104" Type="http://schemas.openxmlformats.org/officeDocument/2006/relationships/image" Target="../media/image122.png"/><Relationship Id="rId125" Type="http://schemas.openxmlformats.org/officeDocument/2006/relationships/image" Target="../media/image143.png"/><Relationship Id="rId146" Type="http://schemas.openxmlformats.org/officeDocument/2006/relationships/image" Target="../media/image164.png"/><Relationship Id="rId167" Type="http://schemas.openxmlformats.org/officeDocument/2006/relationships/image" Target="../media/image185.png"/><Relationship Id="rId188" Type="http://schemas.openxmlformats.org/officeDocument/2006/relationships/image" Target="../media/image206.png"/><Relationship Id="rId71" Type="http://schemas.openxmlformats.org/officeDocument/2006/relationships/image" Target="../media/image89.png"/><Relationship Id="rId92" Type="http://schemas.openxmlformats.org/officeDocument/2006/relationships/image" Target="../media/image1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9864" y="-1143000"/>
            <a:ext cx="12654264" cy="8077200"/>
            <a:chOff x="-138747" y="-848097"/>
            <a:chExt cx="12335744" cy="7706095"/>
          </a:xfrm>
        </p:grpSpPr>
        <p:pic>
          <p:nvPicPr>
            <p:cNvPr id="3" name="object 3"/>
            <p:cNvPicPr/>
            <p:nvPr/>
          </p:nvPicPr>
          <p:blipFill>
            <a:blip r:embed="rId2" cstate="print"/>
            <a:stretch>
              <a:fillRect/>
            </a:stretch>
          </p:blipFill>
          <p:spPr>
            <a:xfrm>
              <a:off x="3514660" y="-687893"/>
              <a:ext cx="8682337" cy="7545891"/>
            </a:xfrm>
            <a:prstGeom prst="rect">
              <a:avLst/>
            </a:prstGeom>
          </p:spPr>
        </p:pic>
        <p:pic>
          <p:nvPicPr>
            <p:cNvPr id="4" name="object 4"/>
            <p:cNvPicPr/>
            <p:nvPr/>
          </p:nvPicPr>
          <p:blipFill>
            <a:blip r:embed="rId3" cstate="print"/>
            <a:stretch>
              <a:fillRect/>
            </a:stretch>
          </p:blipFill>
          <p:spPr>
            <a:xfrm>
              <a:off x="-138747" y="-848097"/>
              <a:ext cx="9704182" cy="7706095"/>
            </a:xfrm>
            <a:prstGeom prst="rect">
              <a:avLst/>
            </a:prstGeom>
          </p:spPr>
        </p:pic>
        <p:pic>
          <p:nvPicPr>
            <p:cNvPr id="5" name="object 5"/>
            <p:cNvPicPr/>
            <p:nvPr/>
          </p:nvPicPr>
          <p:blipFill>
            <a:blip r:embed="rId4" cstate="print"/>
            <a:stretch>
              <a:fillRect/>
            </a:stretch>
          </p:blipFill>
          <p:spPr>
            <a:xfrm>
              <a:off x="35050" y="1133855"/>
              <a:ext cx="5285994" cy="1009650"/>
            </a:xfrm>
            <a:prstGeom prst="rect">
              <a:avLst/>
            </a:prstGeom>
          </p:spPr>
        </p:pic>
        <p:pic>
          <p:nvPicPr>
            <p:cNvPr id="6" name="object 6"/>
            <p:cNvPicPr/>
            <p:nvPr/>
          </p:nvPicPr>
          <p:blipFill>
            <a:blip r:embed="rId5" cstate="print"/>
            <a:stretch>
              <a:fillRect/>
            </a:stretch>
          </p:blipFill>
          <p:spPr>
            <a:xfrm>
              <a:off x="35050" y="1627632"/>
              <a:ext cx="7140702" cy="1009650"/>
            </a:xfrm>
            <a:prstGeom prst="rect">
              <a:avLst/>
            </a:prstGeom>
          </p:spPr>
        </p:pic>
        <p:pic>
          <p:nvPicPr>
            <p:cNvPr id="7" name="object 7"/>
            <p:cNvPicPr/>
            <p:nvPr/>
          </p:nvPicPr>
          <p:blipFill>
            <a:blip r:embed="rId6" cstate="print"/>
            <a:stretch>
              <a:fillRect/>
            </a:stretch>
          </p:blipFill>
          <p:spPr>
            <a:xfrm>
              <a:off x="35050" y="2615183"/>
              <a:ext cx="4732782" cy="1009650"/>
            </a:xfrm>
            <a:prstGeom prst="rect">
              <a:avLst/>
            </a:prstGeom>
          </p:spPr>
        </p:pic>
      </p:grpSp>
      <p:sp>
        <p:nvSpPr>
          <p:cNvPr id="8" name="object 8"/>
          <p:cNvSpPr txBox="1">
            <a:spLocks noGrp="1"/>
          </p:cNvSpPr>
          <p:nvPr>
            <p:ph type="title"/>
          </p:nvPr>
        </p:nvSpPr>
        <p:spPr>
          <a:xfrm>
            <a:off x="303377" y="1125423"/>
            <a:ext cx="7052945" cy="2575064"/>
          </a:xfrm>
          <a:prstGeom prst="rect">
            <a:avLst/>
          </a:prstGeom>
        </p:spPr>
        <p:txBody>
          <a:bodyPr vert="horz" wrap="square" lIns="0" tIns="73660" rIns="0" bIns="0" rtlCol="0">
            <a:spAutoFit/>
          </a:bodyPr>
          <a:lstStyle/>
          <a:p>
            <a:pPr marL="12700" marR="5080">
              <a:lnSpc>
                <a:spcPts val="3900"/>
              </a:lnSpc>
              <a:spcBef>
                <a:spcPts val="580"/>
              </a:spcBef>
            </a:pPr>
            <a:r>
              <a:rPr sz="3600" spc="-300" dirty="0">
                <a:solidFill>
                  <a:srgbClr val="FFFFFF"/>
                </a:solidFill>
                <a:latin typeface="Tahoma"/>
                <a:cs typeface="Tahoma"/>
              </a:rPr>
              <a:t>INTEGRATED</a:t>
            </a:r>
            <a:r>
              <a:rPr sz="3600" spc="-310" dirty="0">
                <a:solidFill>
                  <a:srgbClr val="FFFFFF"/>
                </a:solidFill>
                <a:latin typeface="Tahoma"/>
                <a:cs typeface="Tahoma"/>
              </a:rPr>
              <a:t> </a:t>
            </a:r>
            <a:r>
              <a:rPr sz="3600" spc="-240" dirty="0">
                <a:solidFill>
                  <a:srgbClr val="FFFFFF"/>
                </a:solidFill>
                <a:latin typeface="Tahoma"/>
                <a:cs typeface="Tahoma"/>
              </a:rPr>
              <a:t>VEHICLE</a:t>
            </a:r>
            <a:r>
              <a:rPr sz="3600" spc="-530" dirty="0">
                <a:solidFill>
                  <a:srgbClr val="FFFFFF"/>
                </a:solidFill>
                <a:latin typeface="Tahoma"/>
                <a:cs typeface="Tahoma"/>
              </a:rPr>
              <a:t> </a:t>
            </a:r>
            <a:r>
              <a:rPr lang="en-US" sz="3600" spc="-530" dirty="0">
                <a:solidFill>
                  <a:srgbClr val="FFFFFF"/>
                </a:solidFill>
                <a:latin typeface="Tahoma"/>
                <a:cs typeface="Tahoma"/>
              </a:rPr>
              <a:t> </a:t>
            </a:r>
            <a:r>
              <a:rPr sz="3600" spc="-315" dirty="0">
                <a:solidFill>
                  <a:srgbClr val="FFFFFF"/>
                </a:solidFill>
                <a:latin typeface="Tahoma"/>
                <a:cs typeface="Tahoma"/>
              </a:rPr>
              <a:t>SOLUTIONS </a:t>
            </a:r>
            <a:r>
              <a:rPr sz="3600" spc="-114" dirty="0">
                <a:solidFill>
                  <a:srgbClr val="FFFFFF"/>
                </a:solidFill>
                <a:latin typeface="Tahoma"/>
                <a:cs typeface="Tahoma"/>
              </a:rPr>
              <a:t>GROUP</a:t>
            </a:r>
            <a:r>
              <a:rPr sz="3600" spc="-229" dirty="0">
                <a:solidFill>
                  <a:srgbClr val="FFFFFF"/>
                </a:solidFill>
                <a:latin typeface="Tahoma"/>
                <a:cs typeface="Tahoma"/>
              </a:rPr>
              <a:t> </a:t>
            </a:r>
            <a:r>
              <a:rPr sz="3600" spc="-145" dirty="0">
                <a:solidFill>
                  <a:srgbClr val="FFFFFF"/>
                </a:solidFill>
                <a:latin typeface="Tahoma"/>
                <a:cs typeface="Tahoma"/>
              </a:rPr>
              <a:t>LLC</a:t>
            </a:r>
            <a:r>
              <a:rPr sz="3600" spc="-229" dirty="0">
                <a:solidFill>
                  <a:srgbClr val="FFFFFF"/>
                </a:solidFill>
                <a:latin typeface="Tahoma"/>
                <a:cs typeface="Tahoma"/>
              </a:rPr>
              <a:t> </a:t>
            </a:r>
            <a:r>
              <a:rPr sz="3600" spc="-10" dirty="0">
                <a:solidFill>
                  <a:srgbClr val="FFFFFF"/>
                </a:solidFill>
                <a:latin typeface="Tahoma"/>
                <a:cs typeface="Tahoma"/>
              </a:rPr>
              <a:t>(IVSG)</a:t>
            </a:r>
            <a:br>
              <a:rPr lang="en-US" sz="3600" spc="-10" dirty="0">
                <a:solidFill>
                  <a:srgbClr val="FFFFFF"/>
                </a:solidFill>
                <a:latin typeface="Tahoma"/>
                <a:cs typeface="Tahoma"/>
              </a:rPr>
            </a:br>
            <a:r>
              <a:rPr lang="en-US" sz="2400" spc="-10" dirty="0">
                <a:solidFill>
                  <a:srgbClr val="FFFF00"/>
                </a:solidFill>
                <a:latin typeface="Tahoma"/>
                <a:cs typeface="Tahoma"/>
              </a:rPr>
              <a:t>ACCOUNTS RECEIVABLE AUTOMATION</a:t>
            </a:r>
            <a:br>
              <a:rPr lang="en-US" sz="3600" spc="-10" dirty="0">
                <a:solidFill>
                  <a:srgbClr val="FFFFFF"/>
                </a:solidFill>
                <a:latin typeface="Tahoma"/>
                <a:cs typeface="Tahoma"/>
              </a:rPr>
            </a:br>
            <a:r>
              <a:rPr lang="en-US" sz="3600" spc="-10" dirty="0">
                <a:solidFill>
                  <a:srgbClr val="FFFFFF"/>
                </a:solidFill>
                <a:latin typeface="Tahoma"/>
                <a:cs typeface="Tahoma"/>
              </a:rPr>
              <a:t>“DEALER”</a:t>
            </a:r>
            <a:br>
              <a:rPr lang="en-US" sz="3600" spc="-10" dirty="0">
                <a:solidFill>
                  <a:srgbClr val="FFFFFF"/>
                </a:solidFill>
                <a:latin typeface="Tahoma"/>
                <a:cs typeface="Tahoma"/>
              </a:rPr>
            </a:br>
            <a:endParaRPr sz="3600" dirty="0">
              <a:latin typeface="Tahoma"/>
              <a:cs typeface="Tahoma"/>
            </a:endParaRPr>
          </a:p>
        </p:txBody>
      </p:sp>
      <p:grpSp>
        <p:nvGrpSpPr>
          <p:cNvPr id="10" name="object 10"/>
          <p:cNvGrpSpPr/>
          <p:nvPr/>
        </p:nvGrpSpPr>
        <p:grpSpPr>
          <a:xfrm>
            <a:off x="411480" y="4806696"/>
            <a:ext cx="2251709" cy="564642"/>
            <a:chOff x="411480" y="4806696"/>
            <a:chExt cx="2251709" cy="564642"/>
          </a:xfrm>
        </p:grpSpPr>
        <p:pic>
          <p:nvPicPr>
            <p:cNvPr id="12" name="object 12"/>
            <p:cNvPicPr/>
            <p:nvPr/>
          </p:nvPicPr>
          <p:blipFill>
            <a:blip r:embed="rId7" cstate="print"/>
            <a:stretch>
              <a:fillRect/>
            </a:stretch>
          </p:blipFill>
          <p:spPr>
            <a:xfrm>
              <a:off x="411480" y="4806696"/>
              <a:ext cx="1386077" cy="564642"/>
            </a:xfrm>
            <a:prstGeom prst="rect">
              <a:avLst/>
            </a:prstGeom>
          </p:spPr>
        </p:pic>
        <p:pic>
          <p:nvPicPr>
            <p:cNvPr id="13" name="object 13"/>
            <p:cNvPicPr/>
            <p:nvPr/>
          </p:nvPicPr>
          <p:blipFill>
            <a:blip r:embed="rId8" cstate="print"/>
            <a:stretch>
              <a:fillRect/>
            </a:stretch>
          </p:blipFill>
          <p:spPr>
            <a:xfrm>
              <a:off x="1461516" y="4806696"/>
              <a:ext cx="1201673" cy="564642"/>
            </a:xfrm>
            <a:prstGeom prst="rect">
              <a:avLst/>
            </a:prstGeom>
          </p:spPr>
        </p:pic>
      </p:grpSp>
      <p:sp>
        <p:nvSpPr>
          <p:cNvPr id="14" name="object 14"/>
          <p:cNvSpPr txBox="1"/>
          <p:nvPr/>
        </p:nvSpPr>
        <p:spPr>
          <a:xfrm>
            <a:off x="556361" y="4844034"/>
            <a:ext cx="3713124"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solidFill>
                  <a:srgbClr val="FFFFFF"/>
                </a:solidFill>
                <a:latin typeface="Calibri"/>
                <a:cs typeface="Calibri"/>
              </a:rPr>
              <a:t>SEPTEMBER</a:t>
            </a:r>
            <a:r>
              <a:rPr sz="2800" b="1" spc="-35" dirty="0">
                <a:solidFill>
                  <a:srgbClr val="FFFFFF"/>
                </a:solidFill>
                <a:latin typeface="Calibri"/>
                <a:cs typeface="Calibri"/>
              </a:rPr>
              <a:t> </a:t>
            </a:r>
            <a:r>
              <a:rPr sz="2800" b="1" spc="-20" dirty="0">
                <a:solidFill>
                  <a:srgbClr val="FFFFFF"/>
                </a:solidFill>
                <a:latin typeface="Calibri"/>
                <a:cs typeface="Calibri"/>
              </a:rPr>
              <a:t>2025</a:t>
            </a:r>
            <a:endParaRPr sz="2800" dirty="0">
              <a:latin typeface="Calibri"/>
              <a:cs typeface="Calibri"/>
            </a:endParaRPr>
          </a:p>
        </p:txBody>
      </p:sp>
      <p:grpSp>
        <p:nvGrpSpPr>
          <p:cNvPr id="15" name="object 15"/>
          <p:cNvGrpSpPr/>
          <p:nvPr/>
        </p:nvGrpSpPr>
        <p:grpSpPr>
          <a:xfrm>
            <a:off x="392970" y="-252917"/>
            <a:ext cx="11809190" cy="3939667"/>
            <a:chOff x="476504" y="528828"/>
            <a:chExt cx="11809190" cy="3939667"/>
          </a:xfrm>
        </p:grpSpPr>
        <p:sp>
          <p:nvSpPr>
            <p:cNvPr id="16" name="object 16"/>
            <p:cNvSpPr/>
            <p:nvPr/>
          </p:nvSpPr>
          <p:spPr>
            <a:xfrm>
              <a:off x="476504" y="528828"/>
              <a:ext cx="704215" cy="146685"/>
            </a:xfrm>
            <a:custGeom>
              <a:avLst/>
              <a:gdLst/>
              <a:ahLst/>
              <a:cxnLst/>
              <a:rect l="l" t="t" r="r" b="b"/>
              <a:pathLst>
                <a:path w="704215" h="146684">
                  <a:moveTo>
                    <a:pt x="704088" y="0"/>
                  </a:moveTo>
                  <a:lnTo>
                    <a:pt x="0" y="0"/>
                  </a:lnTo>
                  <a:lnTo>
                    <a:pt x="0" y="146303"/>
                  </a:lnTo>
                  <a:lnTo>
                    <a:pt x="704088" y="146303"/>
                  </a:lnTo>
                  <a:lnTo>
                    <a:pt x="704088" y="0"/>
                  </a:lnTo>
                  <a:close/>
                </a:path>
              </a:pathLst>
            </a:custGeom>
            <a:solidFill>
              <a:srgbClr val="EB7B2F"/>
            </a:solidFill>
          </p:spPr>
          <p:txBody>
            <a:bodyPr wrap="square" lIns="0" tIns="0" rIns="0" bIns="0" rtlCol="0"/>
            <a:lstStyle/>
            <a:p>
              <a:endParaRPr/>
            </a:p>
          </p:txBody>
        </p:sp>
        <p:sp>
          <p:nvSpPr>
            <p:cNvPr id="17" name="object 17"/>
            <p:cNvSpPr/>
            <p:nvPr/>
          </p:nvSpPr>
          <p:spPr>
            <a:xfrm>
              <a:off x="476504" y="4450080"/>
              <a:ext cx="3977640" cy="18415"/>
            </a:xfrm>
            <a:custGeom>
              <a:avLst/>
              <a:gdLst/>
              <a:ahLst/>
              <a:cxnLst/>
              <a:rect l="l" t="t" r="r" b="b"/>
              <a:pathLst>
                <a:path w="3977640" h="18414">
                  <a:moveTo>
                    <a:pt x="3977640" y="0"/>
                  </a:moveTo>
                  <a:lnTo>
                    <a:pt x="0" y="0"/>
                  </a:lnTo>
                  <a:lnTo>
                    <a:pt x="0" y="18288"/>
                  </a:lnTo>
                  <a:lnTo>
                    <a:pt x="3977640" y="18288"/>
                  </a:lnTo>
                  <a:lnTo>
                    <a:pt x="3977640" y="0"/>
                  </a:lnTo>
                  <a:close/>
                </a:path>
              </a:pathLst>
            </a:custGeom>
            <a:solidFill>
              <a:srgbClr val="FFFFFF"/>
            </a:solidFill>
          </p:spPr>
          <p:txBody>
            <a:bodyPr wrap="square" lIns="0" tIns="0" rIns="0" bIns="0" rtlCol="0"/>
            <a:lstStyle/>
            <a:p>
              <a:endParaRPr/>
            </a:p>
          </p:txBody>
        </p:sp>
        <p:pic>
          <p:nvPicPr>
            <p:cNvPr id="18" name="object 18"/>
            <p:cNvPicPr/>
            <p:nvPr/>
          </p:nvPicPr>
          <p:blipFill>
            <a:blip r:embed="rId9" cstate="print"/>
            <a:stretch>
              <a:fillRect/>
            </a:stretch>
          </p:blipFill>
          <p:spPr>
            <a:xfrm>
              <a:off x="10212883" y="779151"/>
              <a:ext cx="2072811" cy="801412"/>
            </a:xfrm>
            <a:prstGeom prst="rect">
              <a:avLst/>
            </a:prstGeom>
          </p:spPr>
        </p:pic>
      </p:grpSp>
      <p:sp>
        <p:nvSpPr>
          <p:cNvPr id="19" name="object 19"/>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rgbClr val="FFFFFF"/>
                </a:solidFill>
                <a:latin typeface="Calibri"/>
                <a:cs typeface="Calibri"/>
              </a:rPr>
              <a:t>Copyright (c) 2025 IVSG LLC .ALLRIGHTS RESERVED</a:t>
            </a:r>
          </a:p>
        </p:txBody>
      </p:sp>
      <p:pic>
        <p:nvPicPr>
          <p:cNvPr id="21" name="Picture 20" descr="A black letter on a white background&#10;&#10;AI-generated content may be incorrect.">
            <a:extLst>
              <a:ext uri="{FF2B5EF4-FFF2-40B4-BE49-F238E27FC236}">
                <a16:creationId xmlns:a16="http://schemas.microsoft.com/office/drawing/2014/main" id="{6FA939DB-566F-EACF-54A6-213107EF3A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9349" y="934398"/>
            <a:ext cx="2072811" cy="6295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228494-5077-8553-8DB7-A020394D0B03}"/>
              </a:ext>
            </a:extLst>
          </p:cNvPr>
          <p:cNvSpPr txBox="1"/>
          <p:nvPr/>
        </p:nvSpPr>
        <p:spPr>
          <a:xfrm>
            <a:off x="304800" y="120134"/>
            <a:ext cx="11430000" cy="1627882"/>
          </a:xfrm>
          <a:prstGeom prst="rect">
            <a:avLst/>
          </a:prstGeom>
          <a:noFill/>
        </p:spPr>
        <p:txBody>
          <a:bodyPr wrap="square">
            <a:spAutoFit/>
          </a:bodyPr>
          <a:lstStyle/>
          <a:p>
            <a:pPr marR="0" lvl="0">
              <a:lnSpc>
                <a:spcPct val="115000"/>
              </a:lnSpc>
              <a:spcAft>
                <a:spcPts val="800"/>
              </a:spcAft>
            </a:pPr>
            <a:r>
              <a:rPr lang="en-US" sz="2800" b="1" kern="0" spc="-40" dirty="0">
                <a:solidFill>
                  <a:srgbClr val="000429"/>
                </a:solidFill>
                <a:effectLst/>
                <a:latin typeface="Arial" panose="020B0604020202020204" pitchFamily="34" charset="0"/>
                <a:ea typeface="Times New Roman" panose="02020603050405020304" pitchFamily="18" charset="0"/>
                <a:cs typeface="Times New Roman" panose="02020603050405020304" pitchFamily="18" charset="0"/>
              </a:rPr>
              <a:t>Enable Self-service Payments In An Easy-to-use Portal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0" dirty="0">
                <a:solidFill>
                  <a:srgbClr val="000429"/>
                </a:solidFill>
                <a:effectLst/>
                <a:latin typeface="Arial" panose="020B0604020202020204" pitchFamily="34" charset="0"/>
                <a:ea typeface="Times New Roman" panose="02020603050405020304" pitchFamily="18" charset="0"/>
                <a:cs typeface="Times New Roman" panose="02020603050405020304" pitchFamily="18" charset="0"/>
              </a:rPr>
              <a:t>Take advantage of a branded customer portal for your customers to view invoices, make payments, and manage their account. Let them pay using preferred payment methods—credit card, ACH, virtual card—schedule recurring payments and pay multiple invoices at once‎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Self service invoice payment">
            <a:extLst>
              <a:ext uri="{FF2B5EF4-FFF2-40B4-BE49-F238E27FC236}">
                <a16:creationId xmlns:a16="http://schemas.microsoft.com/office/drawing/2014/main" id="{0F53A595-7727-41C4-0E4E-B3CF97DC64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2286"/>
            <a:ext cx="6934200" cy="4468118"/>
          </a:xfrm>
          <a:prstGeom prst="rect">
            <a:avLst/>
          </a:prstGeom>
          <a:noFill/>
          <a:ln>
            <a:noFill/>
          </a:ln>
        </p:spPr>
      </p:pic>
      <p:pic>
        <p:nvPicPr>
          <p:cNvPr id="5" name="Picture 4" descr="A black letter on a white background&#10;&#10;AI-generated content may be incorrect.">
            <a:extLst>
              <a:ext uri="{FF2B5EF4-FFF2-40B4-BE49-F238E27FC236}">
                <a16:creationId xmlns:a16="http://schemas.microsoft.com/office/drawing/2014/main" id="{5232B2A7-8D26-22C2-28AD-857F6D751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5840525"/>
            <a:ext cx="3142857" cy="514286"/>
          </a:xfrm>
          <a:prstGeom prst="rect">
            <a:avLst/>
          </a:prstGeom>
        </p:spPr>
      </p:pic>
      <p:pic>
        <p:nvPicPr>
          <p:cNvPr id="6" name="object 235">
            <a:extLst>
              <a:ext uri="{FF2B5EF4-FFF2-40B4-BE49-F238E27FC236}">
                <a16:creationId xmlns:a16="http://schemas.microsoft.com/office/drawing/2014/main" id="{E38F6F62-396F-B88E-0A41-49720F0E2850}"/>
              </a:ext>
            </a:extLst>
          </p:cNvPr>
          <p:cNvPicPr/>
          <p:nvPr/>
        </p:nvPicPr>
        <p:blipFill>
          <a:blip r:embed="rId4" cstate="print"/>
          <a:stretch>
            <a:fillRect/>
          </a:stretch>
        </p:blipFill>
        <p:spPr>
          <a:xfrm>
            <a:off x="574040" y="5945620"/>
            <a:ext cx="1943735" cy="577100"/>
          </a:xfrm>
          <a:prstGeom prst="rect">
            <a:avLst/>
          </a:prstGeom>
        </p:spPr>
      </p:pic>
      <p:sp>
        <p:nvSpPr>
          <p:cNvPr id="7" name="object 19">
            <a:extLst>
              <a:ext uri="{FF2B5EF4-FFF2-40B4-BE49-F238E27FC236}">
                <a16:creationId xmlns:a16="http://schemas.microsoft.com/office/drawing/2014/main" id="{8751ACF6-1B89-C667-D7D2-95F51E437697}"/>
              </a:ext>
            </a:extLst>
          </p:cNvPr>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
        <p:nvSpPr>
          <p:cNvPr id="8" name="TextBox 7">
            <a:extLst>
              <a:ext uri="{FF2B5EF4-FFF2-40B4-BE49-F238E27FC236}">
                <a16:creationId xmlns:a16="http://schemas.microsoft.com/office/drawing/2014/main" id="{9626231E-B4F4-E2C2-F469-003A6F052D3E}"/>
              </a:ext>
            </a:extLst>
          </p:cNvPr>
          <p:cNvSpPr txBox="1"/>
          <p:nvPr/>
        </p:nvSpPr>
        <p:spPr>
          <a:xfrm>
            <a:off x="2998144" y="3048421"/>
            <a:ext cx="2031056" cy="276999"/>
          </a:xfrm>
          <a:prstGeom prst="rect">
            <a:avLst/>
          </a:prstGeom>
          <a:solidFill>
            <a:schemeClr val="bg1"/>
          </a:solidFill>
        </p:spPr>
        <p:txBody>
          <a:bodyPr wrap="square" rtlCol="0">
            <a:spAutoFit/>
          </a:bodyPr>
          <a:lstStyle/>
          <a:p>
            <a:r>
              <a:rPr lang="en-US" sz="1200" b="1" dirty="0">
                <a:effectLst>
                  <a:outerShdw blurRad="38100" dist="38100" dir="2700000" algn="tl">
                    <a:srgbClr val="000000">
                      <a:alpha val="43137"/>
                    </a:srgbClr>
                  </a:outerShdw>
                </a:effectLst>
              </a:rPr>
              <a:t>ABC AUTO DEALER</a:t>
            </a:r>
          </a:p>
        </p:txBody>
      </p:sp>
    </p:spTree>
    <p:extLst>
      <p:ext uri="{BB962C8B-B14F-4D97-AF65-F5344CB8AC3E}">
        <p14:creationId xmlns:p14="http://schemas.microsoft.com/office/powerpoint/2010/main" val="362622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FFD6F3-8FCD-C815-BDB5-D9829B69209B}"/>
              </a:ext>
            </a:extLst>
          </p:cNvPr>
          <p:cNvSpPr txBox="1"/>
          <p:nvPr/>
        </p:nvSpPr>
        <p:spPr>
          <a:xfrm>
            <a:off x="1371600" y="4068391"/>
            <a:ext cx="9448800" cy="1508105"/>
          </a:xfrm>
          <a:prstGeom prst="rect">
            <a:avLst/>
          </a:prstGeom>
          <a:solidFill>
            <a:schemeClr val="accent3">
              <a:lumMod val="20000"/>
              <a:lumOff val="80000"/>
            </a:schemeClr>
          </a:solidFill>
        </p:spPr>
        <p:txBody>
          <a:bodyPr wrap="square">
            <a:spAutoFit/>
          </a:bodyPr>
          <a:lstStyle/>
          <a:p>
            <a:r>
              <a:rPr lang="en-US" sz="2400" b="1" dirty="0">
                <a:effectLst>
                  <a:outerShdw blurRad="38100" dist="38100" dir="2700000" algn="tl">
                    <a:srgbClr val="000000">
                      <a:alpha val="43137"/>
                    </a:srgbClr>
                  </a:outerShdw>
                </a:effectLst>
                <a:latin typeface="Arial Black" panose="020B0A04020102020204" pitchFamily="34" charset="0"/>
              </a:rPr>
              <a:t>   START YOU’RE A/R AUTOMATION TRANSFORMATION</a:t>
            </a:r>
          </a:p>
          <a:p>
            <a:r>
              <a:rPr lang="en-US" sz="2400" b="1" dirty="0">
                <a:effectLst>
                  <a:outerShdw blurRad="38100" dist="38100" dir="2700000" algn="tl">
                    <a:srgbClr val="000000">
                      <a:alpha val="43137"/>
                    </a:srgbClr>
                  </a:outerShdw>
                </a:effectLst>
                <a:latin typeface="Arial Black" panose="020B0A04020102020204" pitchFamily="34" charset="0"/>
              </a:rPr>
              <a:t>                                CONTACT US </a:t>
            </a:r>
          </a:p>
          <a:p>
            <a:endParaRPr lang="en-US" sz="2400" b="1" dirty="0">
              <a:effectLst>
                <a:outerShdw blurRad="38100" dist="38100" dir="2700000" algn="tl">
                  <a:srgbClr val="000000">
                    <a:alpha val="43137"/>
                  </a:srgbClr>
                </a:outerShdw>
              </a:effectLst>
              <a:latin typeface="Arial Black" panose="020B0A04020102020204" pitchFamily="34" charset="0"/>
            </a:endParaRPr>
          </a:p>
          <a:p>
            <a:r>
              <a:rPr lang="en-US" sz="2000" b="1">
                <a:effectLst>
                  <a:outerShdw blurRad="38100" dist="38100" dir="2700000" algn="tl">
                    <a:srgbClr val="000000">
                      <a:alpha val="43137"/>
                    </a:srgbClr>
                  </a:outerShdw>
                </a:effectLst>
                <a:latin typeface="Arial Black" panose="020B0A04020102020204" pitchFamily="34" charset="0"/>
              </a:rPr>
              <a:t>GARY MITCHELL- 407-342-2061</a:t>
            </a:r>
            <a:r>
              <a:rPr lang="en-US" sz="2000" b="1" dirty="0">
                <a:effectLst>
                  <a:outerShdw blurRad="38100" dist="38100" dir="2700000" algn="tl">
                    <a:srgbClr val="000000">
                      <a:alpha val="43137"/>
                    </a:srgbClr>
                  </a:outerShdw>
                </a:effectLst>
                <a:latin typeface="Arial Black" panose="020B0A04020102020204" pitchFamily="34" charset="0"/>
              </a:rPr>
              <a:t>; GARY.MITCHELL@IVSGLLC.COM</a:t>
            </a:r>
          </a:p>
        </p:txBody>
      </p:sp>
      <p:sp>
        <p:nvSpPr>
          <p:cNvPr id="5" name="TextBox 4">
            <a:extLst>
              <a:ext uri="{FF2B5EF4-FFF2-40B4-BE49-F238E27FC236}">
                <a16:creationId xmlns:a16="http://schemas.microsoft.com/office/drawing/2014/main" id="{103F442E-0E3E-829E-F9E2-D7BE92CE191F}"/>
              </a:ext>
            </a:extLst>
          </p:cNvPr>
          <p:cNvSpPr txBox="1"/>
          <p:nvPr/>
        </p:nvSpPr>
        <p:spPr>
          <a:xfrm>
            <a:off x="761999" y="1272196"/>
            <a:ext cx="10610457" cy="2409057"/>
          </a:xfrm>
          <a:prstGeom prst="rect">
            <a:avLst/>
          </a:prstGeom>
          <a:noFill/>
        </p:spPr>
        <p:txBody>
          <a:bodyPr wrap="square">
            <a:spAutoFit/>
          </a:bodyPr>
          <a:lstStyle/>
          <a:p>
            <a:pPr marL="0" marR="0">
              <a:lnSpc>
                <a:spcPct val="115000"/>
              </a:lnSpc>
              <a:spcAft>
                <a:spcPts val="800"/>
              </a:spcAft>
              <a:buNone/>
            </a:pPr>
            <a:r>
              <a:rPr lang="en-US" sz="1800" b="1" kern="100" spc="-40" dirty="0">
                <a:effectLst/>
                <a:latin typeface="Arial" panose="020B0604020202020204" pitchFamily="34" charset="0"/>
                <a:ea typeface="Aptos" panose="020B0004020202020204" pitchFamily="34" charset="0"/>
                <a:cs typeface="Times New Roman" panose="02020603050405020304" pitchFamily="18" charset="0"/>
              </a:rPr>
              <a:t>Before we organize </a:t>
            </a:r>
            <a:r>
              <a:rPr lang="en-US" b="1" kern="100" spc="-40" dirty="0">
                <a:latin typeface="Arial" panose="020B0604020202020204" pitchFamily="34" charset="0"/>
                <a:ea typeface="Aptos" panose="020B0004020202020204" pitchFamily="34" charset="0"/>
                <a:cs typeface="Times New Roman" panose="02020603050405020304" pitchFamily="18" charset="0"/>
              </a:rPr>
              <a:t>a </a:t>
            </a:r>
            <a:r>
              <a:rPr lang="en-US" sz="1800" b="1" kern="100" spc="-40" dirty="0">
                <a:effectLst/>
                <a:latin typeface="Arial" panose="020B0604020202020204" pitchFamily="34" charset="0"/>
                <a:ea typeface="Aptos" panose="020B0004020202020204" pitchFamily="34" charset="0"/>
                <a:cs typeface="Times New Roman" panose="02020603050405020304" pitchFamily="18" charset="0"/>
              </a:rPr>
              <a:t>brief meeting/demo with our product specialists, it would be helpful to have the following information so that we can provide you with a high-level ROI during or before the meeting: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vendors per dealer rooftop</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monthly invoices and average vendor invoice value per dealer rooftop</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DSO by rooftop or dealer group</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DMS platform used by your dealer group</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letter on a white background&#10;&#10;AI-generated content may be incorrect.">
            <a:extLst>
              <a:ext uri="{FF2B5EF4-FFF2-40B4-BE49-F238E27FC236}">
                <a16:creationId xmlns:a16="http://schemas.microsoft.com/office/drawing/2014/main" id="{1D78EFEA-3054-CC44-C875-2AE3DE6E8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5938192"/>
            <a:ext cx="3142857" cy="514286"/>
          </a:xfrm>
          <a:prstGeom prst="rect">
            <a:avLst/>
          </a:prstGeom>
        </p:spPr>
      </p:pic>
      <p:pic>
        <p:nvPicPr>
          <p:cNvPr id="7" name="object 235">
            <a:extLst>
              <a:ext uri="{FF2B5EF4-FFF2-40B4-BE49-F238E27FC236}">
                <a16:creationId xmlns:a16="http://schemas.microsoft.com/office/drawing/2014/main" id="{012DE528-1DC4-F63D-0BEF-E00C2D5AF95F}"/>
              </a:ext>
            </a:extLst>
          </p:cNvPr>
          <p:cNvPicPr/>
          <p:nvPr/>
        </p:nvPicPr>
        <p:blipFill>
          <a:blip r:embed="rId3" cstate="print"/>
          <a:stretch>
            <a:fillRect/>
          </a:stretch>
        </p:blipFill>
        <p:spPr>
          <a:xfrm>
            <a:off x="574040" y="5945620"/>
            <a:ext cx="1943735" cy="577100"/>
          </a:xfrm>
          <a:prstGeom prst="rect">
            <a:avLst/>
          </a:prstGeom>
        </p:spPr>
      </p:pic>
      <p:sp>
        <p:nvSpPr>
          <p:cNvPr id="8" name="object 19">
            <a:extLst>
              <a:ext uri="{FF2B5EF4-FFF2-40B4-BE49-F238E27FC236}">
                <a16:creationId xmlns:a16="http://schemas.microsoft.com/office/drawing/2014/main" id="{3BF1D042-672F-D7E6-C21F-CBCB6789E88B}"/>
              </a:ext>
            </a:extLst>
          </p:cNvPr>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
        <p:nvSpPr>
          <p:cNvPr id="10" name="TextBox 9">
            <a:extLst>
              <a:ext uri="{FF2B5EF4-FFF2-40B4-BE49-F238E27FC236}">
                <a16:creationId xmlns:a16="http://schemas.microsoft.com/office/drawing/2014/main" id="{E2763861-6BE9-FF34-41C0-529F04710A4B}"/>
              </a:ext>
            </a:extLst>
          </p:cNvPr>
          <p:cNvSpPr txBox="1"/>
          <p:nvPr/>
        </p:nvSpPr>
        <p:spPr>
          <a:xfrm>
            <a:off x="1521326" y="43191"/>
            <a:ext cx="9220200" cy="919995"/>
          </a:xfrm>
          <a:prstGeom prst="rect">
            <a:avLst/>
          </a:prstGeom>
          <a:noFill/>
        </p:spPr>
        <p:txBody>
          <a:bodyPr wrap="square">
            <a:spAutoFit/>
          </a:bodyPr>
          <a:lstStyle/>
          <a:p>
            <a:pPr marR="0" lvl="0">
              <a:lnSpc>
                <a:spcPct val="115000"/>
              </a:lnSpc>
              <a:spcAft>
                <a:spcPts val="800"/>
              </a:spcAft>
            </a:pPr>
            <a:r>
              <a:rPr lang="en-US" sz="24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 Fully Unified Solution For Your Invoice To Cash Process</a:t>
            </a:r>
          </a:p>
          <a:p>
            <a:pPr marR="0" lvl="0">
              <a:lnSpc>
                <a:spcPct val="115000"/>
              </a:lnSpc>
              <a:spcAft>
                <a:spcPts val="800"/>
              </a:spcAft>
            </a:pPr>
            <a:r>
              <a:rPr lang="en-US" sz="18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t>
            </a:r>
            <a:r>
              <a:rPr lang="en-US" sz="1800" b="1" kern="100" spc="-4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SO CASH CAN MOVE WITHOUT FRICTION™</a:t>
            </a:r>
            <a:endParaRPr lang="en-US" sz="1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741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96767" y="936734"/>
            <a:ext cx="7437120" cy="4994275"/>
            <a:chOff x="3096767" y="936734"/>
            <a:chExt cx="7437120" cy="4994275"/>
          </a:xfrm>
        </p:grpSpPr>
        <p:pic>
          <p:nvPicPr>
            <p:cNvPr id="3" name="object 3"/>
            <p:cNvPicPr/>
            <p:nvPr/>
          </p:nvPicPr>
          <p:blipFill>
            <a:blip r:embed="rId2" cstate="print"/>
            <a:stretch>
              <a:fillRect/>
            </a:stretch>
          </p:blipFill>
          <p:spPr>
            <a:xfrm>
              <a:off x="3105056" y="936734"/>
              <a:ext cx="7428450" cy="4988373"/>
            </a:xfrm>
            <a:prstGeom prst="rect">
              <a:avLst/>
            </a:prstGeom>
          </p:spPr>
        </p:pic>
        <p:sp>
          <p:nvSpPr>
            <p:cNvPr id="4" name="object 4"/>
            <p:cNvSpPr/>
            <p:nvPr/>
          </p:nvSpPr>
          <p:spPr>
            <a:xfrm>
              <a:off x="3096767" y="938656"/>
              <a:ext cx="7432675" cy="4992370"/>
            </a:xfrm>
            <a:custGeom>
              <a:avLst/>
              <a:gdLst/>
              <a:ahLst/>
              <a:cxnLst/>
              <a:rect l="l" t="t" r="r" b="b"/>
              <a:pathLst>
                <a:path w="7432675" h="4992370">
                  <a:moveTo>
                    <a:pt x="7432166" y="0"/>
                  </a:moveTo>
                  <a:lnTo>
                    <a:pt x="2236470" y="0"/>
                  </a:lnTo>
                  <a:lnTo>
                    <a:pt x="0" y="4992268"/>
                  </a:lnTo>
                  <a:lnTo>
                    <a:pt x="7432166" y="4992268"/>
                  </a:lnTo>
                  <a:lnTo>
                    <a:pt x="7432166" y="0"/>
                  </a:lnTo>
                  <a:close/>
                </a:path>
              </a:pathLst>
            </a:custGeom>
            <a:solidFill>
              <a:srgbClr val="404040">
                <a:alpha val="90194"/>
              </a:srgbClr>
            </a:solidFill>
          </p:spPr>
          <p:txBody>
            <a:bodyPr wrap="square" lIns="0" tIns="0" rIns="0" bIns="0" rtlCol="0"/>
            <a:lstStyle/>
            <a:p>
              <a:endParaRPr/>
            </a:p>
          </p:txBody>
        </p:sp>
      </p:grpSp>
      <p:sp>
        <p:nvSpPr>
          <p:cNvPr id="5" name="object 5"/>
          <p:cNvSpPr txBox="1">
            <a:spLocks noGrp="1"/>
          </p:cNvSpPr>
          <p:nvPr>
            <p:ph type="title"/>
          </p:nvPr>
        </p:nvSpPr>
        <p:spPr>
          <a:xfrm>
            <a:off x="6019800" y="1295400"/>
            <a:ext cx="2184400" cy="376555"/>
          </a:xfrm>
          <a:prstGeom prst="rect">
            <a:avLst/>
          </a:prstGeom>
        </p:spPr>
        <p:txBody>
          <a:bodyPr vert="horz" wrap="square" lIns="0" tIns="13335" rIns="0" bIns="0" rtlCol="0">
            <a:spAutoFit/>
          </a:bodyPr>
          <a:lstStyle/>
          <a:p>
            <a:pPr marL="12700">
              <a:lnSpc>
                <a:spcPct val="100000"/>
              </a:lnSpc>
              <a:spcBef>
                <a:spcPts val="105"/>
              </a:spcBef>
            </a:pPr>
            <a:r>
              <a:rPr sz="2300" spc="-105" dirty="0">
                <a:solidFill>
                  <a:srgbClr val="FFFFFF"/>
                </a:solidFill>
                <a:latin typeface="Tahoma"/>
                <a:cs typeface="Tahoma"/>
              </a:rPr>
              <a:t>KEY</a:t>
            </a:r>
            <a:r>
              <a:rPr sz="2300" spc="-165" dirty="0">
                <a:solidFill>
                  <a:srgbClr val="FFFFFF"/>
                </a:solidFill>
                <a:latin typeface="Tahoma"/>
                <a:cs typeface="Tahoma"/>
              </a:rPr>
              <a:t> </a:t>
            </a:r>
            <a:r>
              <a:rPr sz="2300" spc="-150" dirty="0">
                <a:solidFill>
                  <a:srgbClr val="FFFFFF"/>
                </a:solidFill>
                <a:latin typeface="Tahoma"/>
                <a:cs typeface="Tahoma"/>
              </a:rPr>
              <a:t>NEXT</a:t>
            </a:r>
            <a:r>
              <a:rPr sz="2300" spc="-165" dirty="0">
                <a:solidFill>
                  <a:srgbClr val="FFFFFF"/>
                </a:solidFill>
                <a:latin typeface="Tahoma"/>
                <a:cs typeface="Tahoma"/>
              </a:rPr>
              <a:t> </a:t>
            </a:r>
            <a:r>
              <a:rPr sz="2300" spc="-215" dirty="0">
                <a:solidFill>
                  <a:srgbClr val="FFFFFF"/>
                </a:solidFill>
                <a:latin typeface="Tahoma"/>
                <a:cs typeface="Tahoma"/>
              </a:rPr>
              <a:t>STEPS</a:t>
            </a:r>
            <a:endParaRPr sz="2300" dirty="0">
              <a:latin typeface="Tahoma"/>
              <a:cs typeface="Tahoma"/>
            </a:endParaRPr>
          </a:p>
        </p:txBody>
      </p:sp>
      <p:grpSp>
        <p:nvGrpSpPr>
          <p:cNvPr id="6" name="object 6"/>
          <p:cNvGrpSpPr/>
          <p:nvPr/>
        </p:nvGrpSpPr>
        <p:grpSpPr>
          <a:xfrm>
            <a:off x="1658492" y="932941"/>
            <a:ext cx="8876030" cy="4992370"/>
            <a:chOff x="1658492" y="932941"/>
            <a:chExt cx="8876030" cy="4992370"/>
          </a:xfrm>
        </p:grpSpPr>
        <p:pic>
          <p:nvPicPr>
            <p:cNvPr id="7" name="object 7"/>
            <p:cNvPicPr/>
            <p:nvPr/>
          </p:nvPicPr>
          <p:blipFill>
            <a:blip r:embed="rId3" cstate="print"/>
            <a:stretch>
              <a:fillRect/>
            </a:stretch>
          </p:blipFill>
          <p:spPr>
            <a:xfrm>
              <a:off x="3594353" y="4395343"/>
              <a:ext cx="3434079" cy="31750"/>
            </a:xfrm>
            <a:prstGeom prst="rect">
              <a:avLst/>
            </a:prstGeom>
          </p:spPr>
        </p:pic>
        <p:pic>
          <p:nvPicPr>
            <p:cNvPr id="8" name="object 8"/>
            <p:cNvPicPr/>
            <p:nvPr/>
          </p:nvPicPr>
          <p:blipFill>
            <a:blip r:embed="rId4" cstate="print"/>
            <a:stretch>
              <a:fillRect/>
            </a:stretch>
          </p:blipFill>
          <p:spPr>
            <a:xfrm>
              <a:off x="3594353" y="2828671"/>
              <a:ext cx="6849491" cy="31750"/>
            </a:xfrm>
            <a:prstGeom prst="rect">
              <a:avLst/>
            </a:prstGeom>
          </p:spPr>
        </p:pic>
        <p:pic>
          <p:nvPicPr>
            <p:cNvPr id="9" name="object 9"/>
            <p:cNvPicPr/>
            <p:nvPr/>
          </p:nvPicPr>
          <p:blipFill>
            <a:blip r:embed="rId5" cstate="print"/>
            <a:stretch>
              <a:fillRect/>
            </a:stretch>
          </p:blipFill>
          <p:spPr>
            <a:xfrm>
              <a:off x="10169144" y="4330966"/>
              <a:ext cx="364756" cy="358508"/>
            </a:xfrm>
            <a:prstGeom prst="rect">
              <a:avLst/>
            </a:prstGeom>
          </p:spPr>
        </p:pic>
        <p:pic>
          <p:nvPicPr>
            <p:cNvPr id="10" name="object 10"/>
            <p:cNvPicPr/>
            <p:nvPr/>
          </p:nvPicPr>
          <p:blipFill>
            <a:blip r:embed="rId6" cstate="print"/>
            <a:stretch>
              <a:fillRect/>
            </a:stretch>
          </p:blipFill>
          <p:spPr>
            <a:xfrm>
              <a:off x="9810369" y="4384827"/>
              <a:ext cx="723455" cy="412216"/>
            </a:xfrm>
            <a:prstGeom prst="rect">
              <a:avLst/>
            </a:prstGeom>
          </p:spPr>
        </p:pic>
        <p:pic>
          <p:nvPicPr>
            <p:cNvPr id="11" name="object 11"/>
            <p:cNvPicPr/>
            <p:nvPr/>
          </p:nvPicPr>
          <p:blipFill>
            <a:blip r:embed="rId7" cstate="print"/>
            <a:stretch>
              <a:fillRect/>
            </a:stretch>
          </p:blipFill>
          <p:spPr>
            <a:xfrm>
              <a:off x="10240899" y="4743230"/>
              <a:ext cx="251091" cy="107534"/>
            </a:xfrm>
            <a:prstGeom prst="rect">
              <a:avLst/>
            </a:prstGeom>
          </p:spPr>
        </p:pic>
        <p:pic>
          <p:nvPicPr>
            <p:cNvPr id="12" name="object 12"/>
            <p:cNvPicPr/>
            <p:nvPr/>
          </p:nvPicPr>
          <p:blipFill>
            <a:blip r:embed="rId8" cstate="print"/>
            <a:stretch>
              <a:fillRect/>
            </a:stretch>
          </p:blipFill>
          <p:spPr>
            <a:xfrm>
              <a:off x="10169144" y="4653552"/>
              <a:ext cx="322833" cy="125456"/>
            </a:xfrm>
            <a:prstGeom prst="rect">
              <a:avLst/>
            </a:prstGeom>
          </p:spPr>
        </p:pic>
        <p:pic>
          <p:nvPicPr>
            <p:cNvPr id="13" name="object 13"/>
            <p:cNvPicPr/>
            <p:nvPr/>
          </p:nvPicPr>
          <p:blipFill>
            <a:blip r:embed="rId9" cstate="print"/>
            <a:stretch>
              <a:fillRect/>
            </a:stretch>
          </p:blipFill>
          <p:spPr>
            <a:xfrm>
              <a:off x="9810369" y="4653661"/>
              <a:ext cx="394576" cy="143382"/>
            </a:xfrm>
            <a:prstGeom prst="rect">
              <a:avLst/>
            </a:prstGeom>
          </p:spPr>
        </p:pic>
        <p:pic>
          <p:nvPicPr>
            <p:cNvPr id="14" name="object 14"/>
            <p:cNvPicPr/>
            <p:nvPr/>
          </p:nvPicPr>
          <p:blipFill>
            <a:blip r:embed="rId10" cstate="print"/>
            <a:stretch>
              <a:fillRect/>
            </a:stretch>
          </p:blipFill>
          <p:spPr>
            <a:xfrm>
              <a:off x="10169144" y="4653610"/>
              <a:ext cx="125544" cy="197154"/>
            </a:xfrm>
            <a:prstGeom prst="rect">
              <a:avLst/>
            </a:prstGeom>
          </p:spPr>
        </p:pic>
        <p:pic>
          <p:nvPicPr>
            <p:cNvPr id="15" name="object 15"/>
            <p:cNvPicPr/>
            <p:nvPr/>
          </p:nvPicPr>
          <p:blipFill>
            <a:blip r:embed="rId11" cstate="print"/>
            <a:stretch>
              <a:fillRect/>
            </a:stretch>
          </p:blipFill>
          <p:spPr>
            <a:xfrm>
              <a:off x="10240899" y="4438484"/>
              <a:ext cx="293014" cy="627291"/>
            </a:xfrm>
            <a:prstGeom prst="rect">
              <a:avLst/>
            </a:prstGeom>
          </p:spPr>
        </p:pic>
        <p:pic>
          <p:nvPicPr>
            <p:cNvPr id="16" name="object 16"/>
            <p:cNvPicPr/>
            <p:nvPr/>
          </p:nvPicPr>
          <p:blipFill>
            <a:blip r:embed="rId12" cstate="print"/>
            <a:stretch>
              <a:fillRect/>
            </a:stretch>
          </p:blipFill>
          <p:spPr>
            <a:xfrm>
              <a:off x="10402315" y="4384724"/>
              <a:ext cx="125543" cy="89612"/>
            </a:xfrm>
            <a:prstGeom prst="rect">
              <a:avLst/>
            </a:prstGeom>
          </p:spPr>
        </p:pic>
        <p:pic>
          <p:nvPicPr>
            <p:cNvPr id="17" name="object 17"/>
            <p:cNvPicPr/>
            <p:nvPr/>
          </p:nvPicPr>
          <p:blipFill>
            <a:blip r:embed="rId13" cstate="print"/>
            <a:stretch>
              <a:fillRect/>
            </a:stretch>
          </p:blipFill>
          <p:spPr>
            <a:xfrm>
              <a:off x="9631045" y="4384776"/>
              <a:ext cx="807072" cy="465988"/>
            </a:xfrm>
            <a:prstGeom prst="rect">
              <a:avLst/>
            </a:prstGeom>
          </p:spPr>
        </p:pic>
        <p:pic>
          <p:nvPicPr>
            <p:cNvPr id="18" name="object 18"/>
            <p:cNvPicPr/>
            <p:nvPr/>
          </p:nvPicPr>
          <p:blipFill>
            <a:blip r:embed="rId14" cstate="print"/>
            <a:stretch>
              <a:fillRect/>
            </a:stretch>
          </p:blipFill>
          <p:spPr>
            <a:xfrm>
              <a:off x="9935972" y="4814925"/>
              <a:ext cx="358698" cy="179222"/>
            </a:xfrm>
            <a:prstGeom prst="rect">
              <a:avLst/>
            </a:prstGeom>
          </p:spPr>
        </p:pic>
        <p:pic>
          <p:nvPicPr>
            <p:cNvPr id="19" name="object 19"/>
            <p:cNvPicPr/>
            <p:nvPr/>
          </p:nvPicPr>
          <p:blipFill>
            <a:blip r:embed="rId15" cstate="print"/>
            <a:stretch>
              <a:fillRect/>
            </a:stretch>
          </p:blipFill>
          <p:spPr>
            <a:xfrm>
              <a:off x="9810369" y="4761152"/>
              <a:ext cx="484250" cy="89612"/>
            </a:xfrm>
            <a:prstGeom prst="rect">
              <a:avLst/>
            </a:prstGeom>
          </p:spPr>
        </p:pic>
        <p:pic>
          <p:nvPicPr>
            <p:cNvPr id="20" name="object 20"/>
            <p:cNvPicPr/>
            <p:nvPr/>
          </p:nvPicPr>
          <p:blipFill>
            <a:blip r:embed="rId16" cstate="print"/>
            <a:stretch>
              <a:fillRect/>
            </a:stretch>
          </p:blipFill>
          <p:spPr>
            <a:xfrm>
              <a:off x="9631045" y="4761167"/>
              <a:ext cx="215226" cy="71690"/>
            </a:xfrm>
            <a:prstGeom prst="rect">
              <a:avLst/>
            </a:prstGeom>
          </p:spPr>
        </p:pic>
        <p:pic>
          <p:nvPicPr>
            <p:cNvPr id="21" name="object 21"/>
            <p:cNvPicPr/>
            <p:nvPr/>
          </p:nvPicPr>
          <p:blipFill>
            <a:blip r:embed="rId17" cstate="print"/>
            <a:stretch>
              <a:fillRect/>
            </a:stretch>
          </p:blipFill>
          <p:spPr>
            <a:xfrm>
              <a:off x="9810369" y="4761153"/>
              <a:ext cx="161417" cy="232994"/>
            </a:xfrm>
            <a:prstGeom prst="rect">
              <a:avLst/>
            </a:prstGeom>
          </p:spPr>
        </p:pic>
        <p:pic>
          <p:nvPicPr>
            <p:cNvPr id="22" name="object 22"/>
            <p:cNvPicPr/>
            <p:nvPr/>
          </p:nvPicPr>
          <p:blipFill>
            <a:blip r:embed="rId18" cstate="print"/>
            <a:stretch>
              <a:fillRect/>
            </a:stretch>
          </p:blipFill>
          <p:spPr>
            <a:xfrm>
              <a:off x="10204958" y="4492358"/>
              <a:ext cx="328891" cy="161302"/>
            </a:xfrm>
            <a:prstGeom prst="rect">
              <a:avLst/>
            </a:prstGeom>
          </p:spPr>
        </p:pic>
        <p:pic>
          <p:nvPicPr>
            <p:cNvPr id="23" name="object 23"/>
            <p:cNvPicPr/>
            <p:nvPr/>
          </p:nvPicPr>
          <p:blipFill>
            <a:blip r:embed="rId19" cstate="print"/>
            <a:stretch>
              <a:fillRect/>
            </a:stretch>
          </p:blipFill>
          <p:spPr>
            <a:xfrm>
              <a:off x="10366374" y="4581971"/>
              <a:ext cx="167474" cy="71688"/>
            </a:xfrm>
            <a:prstGeom prst="rect">
              <a:avLst/>
            </a:prstGeom>
          </p:spPr>
        </p:pic>
        <p:pic>
          <p:nvPicPr>
            <p:cNvPr id="24" name="object 24"/>
            <p:cNvPicPr/>
            <p:nvPr/>
          </p:nvPicPr>
          <p:blipFill>
            <a:blip r:embed="rId20" cstate="print"/>
            <a:stretch>
              <a:fillRect/>
            </a:stretch>
          </p:blipFill>
          <p:spPr>
            <a:xfrm>
              <a:off x="10097388" y="5029949"/>
              <a:ext cx="436499" cy="161302"/>
            </a:xfrm>
            <a:prstGeom prst="rect">
              <a:avLst/>
            </a:prstGeom>
          </p:spPr>
        </p:pic>
        <p:pic>
          <p:nvPicPr>
            <p:cNvPr id="25" name="object 25"/>
            <p:cNvPicPr/>
            <p:nvPr/>
          </p:nvPicPr>
          <p:blipFill>
            <a:blip r:embed="rId21" cstate="print"/>
            <a:stretch>
              <a:fillRect/>
            </a:stretch>
          </p:blipFill>
          <p:spPr>
            <a:xfrm>
              <a:off x="10204958" y="5030012"/>
              <a:ext cx="328891" cy="376377"/>
            </a:xfrm>
            <a:prstGeom prst="rect">
              <a:avLst/>
            </a:prstGeom>
          </p:spPr>
        </p:pic>
        <p:pic>
          <p:nvPicPr>
            <p:cNvPr id="26" name="object 26"/>
            <p:cNvPicPr/>
            <p:nvPr/>
          </p:nvPicPr>
          <p:blipFill>
            <a:blip r:embed="rId22" cstate="print"/>
            <a:stretch>
              <a:fillRect/>
            </a:stretch>
          </p:blipFill>
          <p:spPr>
            <a:xfrm>
              <a:off x="10240899" y="4761090"/>
              <a:ext cx="293014" cy="304685"/>
            </a:xfrm>
            <a:prstGeom prst="rect">
              <a:avLst/>
            </a:prstGeom>
          </p:spPr>
        </p:pic>
        <p:pic>
          <p:nvPicPr>
            <p:cNvPr id="27" name="object 27"/>
            <p:cNvPicPr/>
            <p:nvPr/>
          </p:nvPicPr>
          <p:blipFill>
            <a:blip r:embed="rId23" cstate="print"/>
            <a:stretch>
              <a:fillRect/>
            </a:stretch>
          </p:blipFill>
          <p:spPr>
            <a:xfrm>
              <a:off x="9935972" y="4761153"/>
              <a:ext cx="340766" cy="232994"/>
            </a:xfrm>
            <a:prstGeom prst="rect">
              <a:avLst/>
            </a:prstGeom>
          </p:spPr>
        </p:pic>
        <p:pic>
          <p:nvPicPr>
            <p:cNvPr id="28" name="object 28"/>
            <p:cNvPicPr/>
            <p:nvPr/>
          </p:nvPicPr>
          <p:blipFill>
            <a:blip r:embed="rId24" cstate="print"/>
            <a:stretch>
              <a:fillRect/>
            </a:stretch>
          </p:blipFill>
          <p:spPr>
            <a:xfrm>
              <a:off x="10097388" y="4761115"/>
              <a:ext cx="179349" cy="430136"/>
            </a:xfrm>
            <a:prstGeom prst="rect">
              <a:avLst/>
            </a:prstGeom>
          </p:spPr>
        </p:pic>
        <p:pic>
          <p:nvPicPr>
            <p:cNvPr id="29" name="object 29"/>
            <p:cNvPicPr/>
            <p:nvPr/>
          </p:nvPicPr>
          <p:blipFill>
            <a:blip r:embed="rId25" cstate="print"/>
            <a:stretch>
              <a:fillRect/>
            </a:stretch>
          </p:blipFill>
          <p:spPr>
            <a:xfrm>
              <a:off x="9541383" y="4958321"/>
              <a:ext cx="430441" cy="161302"/>
            </a:xfrm>
            <a:prstGeom prst="rect">
              <a:avLst/>
            </a:prstGeom>
          </p:spPr>
        </p:pic>
        <p:pic>
          <p:nvPicPr>
            <p:cNvPr id="30" name="object 30"/>
            <p:cNvPicPr/>
            <p:nvPr/>
          </p:nvPicPr>
          <p:blipFill>
            <a:blip r:embed="rId26" cstate="print"/>
            <a:stretch>
              <a:fillRect/>
            </a:stretch>
          </p:blipFill>
          <p:spPr>
            <a:xfrm>
              <a:off x="9631045" y="4796993"/>
              <a:ext cx="340766" cy="197154"/>
            </a:xfrm>
            <a:prstGeom prst="rect">
              <a:avLst/>
            </a:prstGeom>
          </p:spPr>
        </p:pic>
        <p:pic>
          <p:nvPicPr>
            <p:cNvPr id="31" name="object 31"/>
            <p:cNvPicPr/>
            <p:nvPr/>
          </p:nvPicPr>
          <p:blipFill>
            <a:blip r:embed="rId27" cstate="print"/>
            <a:stretch>
              <a:fillRect/>
            </a:stretch>
          </p:blipFill>
          <p:spPr>
            <a:xfrm>
              <a:off x="9935972" y="4958257"/>
              <a:ext cx="197281" cy="232994"/>
            </a:xfrm>
            <a:prstGeom prst="rect">
              <a:avLst/>
            </a:prstGeom>
          </p:spPr>
        </p:pic>
        <p:pic>
          <p:nvPicPr>
            <p:cNvPr id="32" name="object 32"/>
            <p:cNvPicPr/>
            <p:nvPr/>
          </p:nvPicPr>
          <p:blipFill>
            <a:blip r:embed="rId28" cstate="print"/>
            <a:stretch>
              <a:fillRect/>
            </a:stretch>
          </p:blipFill>
          <p:spPr>
            <a:xfrm>
              <a:off x="9218549" y="4796954"/>
              <a:ext cx="448373" cy="250913"/>
            </a:xfrm>
            <a:prstGeom prst="rect">
              <a:avLst/>
            </a:prstGeom>
          </p:spPr>
        </p:pic>
        <p:pic>
          <p:nvPicPr>
            <p:cNvPr id="33" name="object 33"/>
            <p:cNvPicPr/>
            <p:nvPr/>
          </p:nvPicPr>
          <p:blipFill>
            <a:blip r:embed="rId29" cstate="print"/>
            <a:stretch>
              <a:fillRect/>
            </a:stretch>
          </p:blipFill>
          <p:spPr>
            <a:xfrm>
              <a:off x="9541383" y="4797018"/>
              <a:ext cx="125544" cy="322605"/>
            </a:xfrm>
            <a:prstGeom prst="rect">
              <a:avLst/>
            </a:prstGeom>
          </p:spPr>
        </p:pic>
        <p:pic>
          <p:nvPicPr>
            <p:cNvPr id="34" name="object 34"/>
            <p:cNvPicPr/>
            <p:nvPr/>
          </p:nvPicPr>
          <p:blipFill>
            <a:blip r:embed="rId30" cstate="print"/>
            <a:stretch>
              <a:fillRect/>
            </a:stretch>
          </p:blipFill>
          <p:spPr>
            <a:xfrm>
              <a:off x="10097388" y="4474413"/>
              <a:ext cx="436499" cy="501827"/>
            </a:xfrm>
            <a:prstGeom prst="rect">
              <a:avLst/>
            </a:prstGeom>
          </p:spPr>
        </p:pic>
        <p:pic>
          <p:nvPicPr>
            <p:cNvPr id="35" name="object 35"/>
            <p:cNvPicPr/>
            <p:nvPr/>
          </p:nvPicPr>
          <p:blipFill>
            <a:blip r:embed="rId31" cstate="print"/>
            <a:stretch>
              <a:fillRect/>
            </a:stretch>
          </p:blipFill>
          <p:spPr>
            <a:xfrm>
              <a:off x="10348467" y="4474337"/>
              <a:ext cx="185407" cy="143382"/>
            </a:xfrm>
            <a:prstGeom prst="rect">
              <a:avLst/>
            </a:prstGeom>
          </p:spPr>
        </p:pic>
        <p:pic>
          <p:nvPicPr>
            <p:cNvPr id="36" name="object 36"/>
            <p:cNvPicPr/>
            <p:nvPr/>
          </p:nvPicPr>
          <p:blipFill>
            <a:blip r:embed="rId32" cstate="print"/>
            <a:stretch>
              <a:fillRect/>
            </a:stretch>
          </p:blipFill>
          <p:spPr>
            <a:xfrm>
              <a:off x="10097388" y="4581944"/>
              <a:ext cx="304901" cy="394296"/>
            </a:xfrm>
            <a:prstGeom prst="rect">
              <a:avLst/>
            </a:prstGeom>
          </p:spPr>
        </p:pic>
        <p:pic>
          <p:nvPicPr>
            <p:cNvPr id="37" name="object 37"/>
            <p:cNvPicPr/>
            <p:nvPr/>
          </p:nvPicPr>
          <p:blipFill>
            <a:blip r:embed="rId33" cstate="print"/>
            <a:stretch>
              <a:fillRect/>
            </a:stretch>
          </p:blipFill>
          <p:spPr>
            <a:xfrm>
              <a:off x="10204958" y="4492263"/>
              <a:ext cx="197281" cy="125456"/>
            </a:xfrm>
            <a:prstGeom prst="rect">
              <a:avLst/>
            </a:prstGeom>
          </p:spPr>
        </p:pic>
        <p:pic>
          <p:nvPicPr>
            <p:cNvPr id="38" name="object 38"/>
            <p:cNvPicPr/>
            <p:nvPr/>
          </p:nvPicPr>
          <p:blipFill>
            <a:blip r:embed="rId34" cstate="print"/>
            <a:stretch>
              <a:fillRect/>
            </a:stretch>
          </p:blipFill>
          <p:spPr>
            <a:xfrm>
              <a:off x="9900158" y="5370512"/>
              <a:ext cx="340766" cy="465988"/>
            </a:xfrm>
            <a:prstGeom prst="rect">
              <a:avLst/>
            </a:prstGeom>
          </p:spPr>
        </p:pic>
        <p:pic>
          <p:nvPicPr>
            <p:cNvPr id="39" name="object 39"/>
            <p:cNvPicPr/>
            <p:nvPr/>
          </p:nvPicPr>
          <p:blipFill>
            <a:blip r:embed="rId35" cstate="print"/>
            <a:stretch>
              <a:fillRect/>
            </a:stretch>
          </p:blipFill>
          <p:spPr>
            <a:xfrm>
              <a:off x="10204958" y="5370468"/>
              <a:ext cx="125544" cy="125456"/>
            </a:xfrm>
            <a:prstGeom prst="rect">
              <a:avLst/>
            </a:prstGeom>
          </p:spPr>
        </p:pic>
        <p:pic>
          <p:nvPicPr>
            <p:cNvPr id="40" name="object 40"/>
            <p:cNvPicPr/>
            <p:nvPr/>
          </p:nvPicPr>
          <p:blipFill>
            <a:blip r:embed="rId36" cstate="print"/>
            <a:stretch>
              <a:fillRect/>
            </a:stretch>
          </p:blipFill>
          <p:spPr>
            <a:xfrm>
              <a:off x="10097388" y="5155476"/>
              <a:ext cx="143484" cy="250913"/>
            </a:xfrm>
            <a:prstGeom prst="rect">
              <a:avLst/>
            </a:prstGeom>
          </p:spPr>
        </p:pic>
        <p:pic>
          <p:nvPicPr>
            <p:cNvPr id="41" name="object 41"/>
            <p:cNvPicPr/>
            <p:nvPr/>
          </p:nvPicPr>
          <p:blipFill>
            <a:blip r:embed="rId37" cstate="print"/>
            <a:stretch>
              <a:fillRect/>
            </a:stretch>
          </p:blipFill>
          <p:spPr>
            <a:xfrm>
              <a:off x="9469627" y="5155412"/>
              <a:ext cx="663600" cy="179222"/>
            </a:xfrm>
            <a:prstGeom prst="rect">
              <a:avLst/>
            </a:prstGeom>
          </p:spPr>
        </p:pic>
        <p:pic>
          <p:nvPicPr>
            <p:cNvPr id="42" name="object 42"/>
            <p:cNvPicPr/>
            <p:nvPr/>
          </p:nvPicPr>
          <p:blipFill>
            <a:blip r:embed="rId38" cstate="print"/>
            <a:stretch>
              <a:fillRect/>
            </a:stretch>
          </p:blipFill>
          <p:spPr>
            <a:xfrm>
              <a:off x="9541383" y="5083717"/>
              <a:ext cx="591858" cy="107534"/>
            </a:xfrm>
            <a:prstGeom prst="rect">
              <a:avLst/>
            </a:prstGeom>
          </p:spPr>
        </p:pic>
        <p:pic>
          <p:nvPicPr>
            <p:cNvPr id="43" name="object 43"/>
            <p:cNvPicPr/>
            <p:nvPr/>
          </p:nvPicPr>
          <p:blipFill>
            <a:blip r:embed="rId39" cstate="print"/>
            <a:stretch>
              <a:fillRect/>
            </a:stretch>
          </p:blipFill>
          <p:spPr>
            <a:xfrm>
              <a:off x="9254489" y="5083702"/>
              <a:ext cx="322833" cy="125456"/>
            </a:xfrm>
            <a:prstGeom prst="rect">
              <a:avLst/>
            </a:prstGeom>
          </p:spPr>
        </p:pic>
        <p:pic>
          <p:nvPicPr>
            <p:cNvPr id="44" name="object 44"/>
            <p:cNvPicPr/>
            <p:nvPr/>
          </p:nvPicPr>
          <p:blipFill>
            <a:blip r:embed="rId40" cstate="print"/>
            <a:stretch>
              <a:fillRect/>
            </a:stretch>
          </p:blipFill>
          <p:spPr>
            <a:xfrm>
              <a:off x="9469627" y="5083721"/>
              <a:ext cx="107609" cy="250913"/>
            </a:xfrm>
            <a:prstGeom prst="rect">
              <a:avLst/>
            </a:prstGeom>
          </p:spPr>
        </p:pic>
        <p:pic>
          <p:nvPicPr>
            <p:cNvPr id="45" name="object 45"/>
            <p:cNvPicPr/>
            <p:nvPr/>
          </p:nvPicPr>
          <p:blipFill>
            <a:blip r:embed="rId41" cstate="print"/>
            <a:stretch>
              <a:fillRect/>
            </a:stretch>
          </p:blipFill>
          <p:spPr>
            <a:xfrm>
              <a:off x="9218549" y="5012089"/>
              <a:ext cx="358698" cy="107534"/>
            </a:xfrm>
            <a:prstGeom prst="rect">
              <a:avLst/>
            </a:prstGeom>
          </p:spPr>
        </p:pic>
        <p:pic>
          <p:nvPicPr>
            <p:cNvPr id="46" name="object 46"/>
            <p:cNvPicPr/>
            <p:nvPr/>
          </p:nvPicPr>
          <p:blipFill>
            <a:blip r:embed="rId42" cstate="print"/>
            <a:stretch>
              <a:fillRect/>
            </a:stretch>
          </p:blipFill>
          <p:spPr>
            <a:xfrm>
              <a:off x="9218549" y="5012004"/>
              <a:ext cx="71739" cy="197154"/>
            </a:xfrm>
            <a:prstGeom prst="rect">
              <a:avLst/>
            </a:prstGeom>
          </p:spPr>
        </p:pic>
        <p:pic>
          <p:nvPicPr>
            <p:cNvPr id="47" name="object 47"/>
            <p:cNvPicPr/>
            <p:nvPr/>
          </p:nvPicPr>
          <p:blipFill>
            <a:blip r:embed="rId43" cstate="print"/>
            <a:stretch>
              <a:fillRect/>
            </a:stretch>
          </p:blipFill>
          <p:spPr>
            <a:xfrm>
              <a:off x="8841866" y="4994109"/>
              <a:ext cx="663600" cy="340525"/>
            </a:xfrm>
            <a:prstGeom prst="rect">
              <a:avLst/>
            </a:prstGeom>
          </p:spPr>
        </p:pic>
        <p:pic>
          <p:nvPicPr>
            <p:cNvPr id="48" name="object 48"/>
            <p:cNvPicPr/>
            <p:nvPr/>
          </p:nvPicPr>
          <p:blipFill>
            <a:blip r:embed="rId44" cstate="print"/>
            <a:stretch>
              <a:fillRect/>
            </a:stretch>
          </p:blipFill>
          <p:spPr>
            <a:xfrm>
              <a:off x="9810369" y="4402734"/>
              <a:ext cx="269024" cy="698982"/>
            </a:xfrm>
            <a:prstGeom prst="rect">
              <a:avLst/>
            </a:prstGeom>
          </p:spPr>
        </p:pic>
        <p:pic>
          <p:nvPicPr>
            <p:cNvPr id="49" name="object 49"/>
            <p:cNvPicPr/>
            <p:nvPr/>
          </p:nvPicPr>
          <p:blipFill>
            <a:blip r:embed="rId45" cstate="print"/>
            <a:stretch>
              <a:fillRect/>
            </a:stretch>
          </p:blipFill>
          <p:spPr>
            <a:xfrm>
              <a:off x="10043540" y="4402721"/>
              <a:ext cx="89674" cy="573519"/>
            </a:xfrm>
            <a:prstGeom prst="rect">
              <a:avLst/>
            </a:prstGeom>
          </p:spPr>
        </p:pic>
        <p:pic>
          <p:nvPicPr>
            <p:cNvPr id="50" name="object 50"/>
            <p:cNvPicPr/>
            <p:nvPr/>
          </p:nvPicPr>
          <p:blipFill>
            <a:blip r:embed="rId46" cstate="print"/>
            <a:stretch>
              <a:fillRect/>
            </a:stretch>
          </p:blipFill>
          <p:spPr>
            <a:xfrm>
              <a:off x="9810369" y="4940414"/>
              <a:ext cx="322833" cy="161302"/>
            </a:xfrm>
            <a:prstGeom prst="rect">
              <a:avLst/>
            </a:prstGeom>
          </p:spPr>
        </p:pic>
        <p:pic>
          <p:nvPicPr>
            <p:cNvPr id="51" name="object 51"/>
            <p:cNvPicPr/>
            <p:nvPr/>
          </p:nvPicPr>
          <p:blipFill>
            <a:blip r:embed="rId47" cstate="print"/>
            <a:stretch>
              <a:fillRect/>
            </a:stretch>
          </p:blipFill>
          <p:spPr>
            <a:xfrm>
              <a:off x="9900158" y="5800660"/>
              <a:ext cx="53803" cy="124651"/>
            </a:xfrm>
            <a:prstGeom prst="rect">
              <a:avLst/>
            </a:prstGeom>
          </p:spPr>
        </p:pic>
        <p:pic>
          <p:nvPicPr>
            <p:cNvPr id="52" name="object 52"/>
            <p:cNvPicPr/>
            <p:nvPr/>
          </p:nvPicPr>
          <p:blipFill>
            <a:blip r:embed="rId48" cstate="print"/>
            <a:stretch>
              <a:fillRect/>
            </a:stretch>
          </p:blipFill>
          <p:spPr>
            <a:xfrm>
              <a:off x="9469627" y="5298820"/>
              <a:ext cx="484250" cy="537679"/>
            </a:xfrm>
            <a:prstGeom prst="rect">
              <a:avLst/>
            </a:prstGeom>
          </p:spPr>
        </p:pic>
        <p:pic>
          <p:nvPicPr>
            <p:cNvPr id="53" name="object 53"/>
            <p:cNvPicPr/>
            <p:nvPr/>
          </p:nvPicPr>
          <p:blipFill>
            <a:blip r:embed="rId49" cstate="print"/>
            <a:stretch>
              <a:fillRect/>
            </a:stretch>
          </p:blipFill>
          <p:spPr>
            <a:xfrm>
              <a:off x="8806052" y="5298870"/>
              <a:ext cx="699465" cy="89612"/>
            </a:xfrm>
            <a:prstGeom prst="rect">
              <a:avLst/>
            </a:prstGeom>
          </p:spPr>
        </p:pic>
        <p:pic>
          <p:nvPicPr>
            <p:cNvPr id="54" name="object 54"/>
            <p:cNvPicPr/>
            <p:nvPr/>
          </p:nvPicPr>
          <p:blipFill>
            <a:blip r:embed="rId50" cstate="print"/>
            <a:stretch>
              <a:fillRect/>
            </a:stretch>
          </p:blipFill>
          <p:spPr>
            <a:xfrm>
              <a:off x="9075038" y="5298757"/>
              <a:ext cx="430441" cy="215074"/>
            </a:xfrm>
            <a:prstGeom prst="rect">
              <a:avLst/>
            </a:prstGeom>
          </p:spPr>
        </p:pic>
        <p:pic>
          <p:nvPicPr>
            <p:cNvPr id="55" name="object 55"/>
            <p:cNvPicPr/>
            <p:nvPr/>
          </p:nvPicPr>
          <p:blipFill>
            <a:blip r:embed="rId51" cstate="print"/>
            <a:stretch>
              <a:fillRect/>
            </a:stretch>
          </p:blipFill>
          <p:spPr>
            <a:xfrm>
              <a:off x="9254489" y="5173332"/>
              <a:ext cx="251091" cy="161302"/>
            </a:xfrm>
            <a:prstGeom prst="rect">
              <a:avLst/>
            </a:prstGeom>
          </p:spPr>
        </p:pic>
        <p:pic>
          <p:nvPicPr>
            <p:cNvPr id="56" name="object 56"/>
            <p:cNvPicPr/>
            <p:nvPr/>
          </p:nvPicPr>
          <p:blipFill>
            <a:blip r:embed="rId52" cstate="print"/>
            <a:stretch>
              <a:fillRect/>
            </a:stretch>
          </p:blipFill>
          <p:spPr>
            <a:xfrm>
              <a:off x="8806052" y="5173408"/>
              <a:ext cx="484250" cy="215074"/>
            </a:xfrm>
            <a:prstGeom prst="rect">
              <a:avLst/>
            </a:prstGeom>
          </p:spPr>
        </p:pic>
        <p:pic>
          <p:nvPicPr>
            <p:cNvPr id="57" name="object 57"/>
            <p:cNvPicPr/>
            <p:nvPr/>
          </p:nvPicPr>
          <p:blipFill>
            <a:blip r:embed="rId53" cstate="print"/>
            <a:stretch>
              <a:fillRect/>
            </a:stretch>
          </p:blipFill>
          <p:spPr>
            <a:xfrm>
              <a:off x="9075038" y="5173433"/>
              <a:ext cx="215214" cy="340398"/>
            </a:xfrm>
            <a:prstGeom prst="rect">
              <a:avLst/>
            </a:prstGeom>
          </p:spPr>
        </p:pic>
        <p:pic>
          <p:nvPicPr>
            <p:cNvPr id="58" name="object 58"/>
            <p:cNvPicPr/>
            <p:nvPr/>
          </p:nvPicPr>
          <p:blipFill>
            <a:blip r:embed="rId54" cstate="print"/>
            <a:stretch>
              <a:fillRect/>
            </a:stretch>
          </p:blipFill>
          <p:spPr>
            <a:xfrm>
              <a:off x="8841866" y="4994084"/>
              <a:ext cx="448373" cy="215074"/>
            </a:xfrm>
            <a:prstGeom prst="rect">
              <a:avLst/>
            </a:prstGeom>
          </p:spPr>
        </p:pic>
        <p:pic>
          <p:nvPicPr>
            <p:cNvPr id="59" name="object 59"/>
            <p:cNvPicPr/>
            <p:nvPr/>
          </p:nvPicPr>
          <p:blipFill>
            <a:blip r:embed="rId55" cstate="print"/>
            <a:stretch>
              <a:fillRect/>
            </a:stretch>
          </p:blipFill>
          <p:spPr>
            <a:xfrm>
              <a:off x="8501125" y="4994173"/>
              <a:ext cx="376631" cy="268833"/>
            </a:xfrm>
            <a:prstGeom prst="rect">
              <a:avLst/>
            </a:prstGeom>
          </p:spPr>
        </p:pic>
        <p:pic>
          <p:nvPicPr>
            <p:cNvPr id="60" name="object 60"/>
            <p:cNvPicPr/>
            <p:nvPr/>
          </p:nvPicPr>
          <p:blipFill>
            <a:blip r:embed="rId56" cstate="print"/>
            <a:stretch>
              <a:fillRect/>
            </a:stretch>
          </p:blipFill>
          <p:spPr>
            <a:xfrm>
              <a:off x="9864216" y="4940376"/>
              <a:ext cx="269024" cy="645210"/>
            </a:xfrm>
            <a:prstGeom prst="rect">
              <a:avLst/>
            </a:prstGeom>
          </p:spPr>
        </p:pic>
        <p:pic>
          <p:nvPicPr>
            <p:cNvPr id="61" name="object 61"/>
            <p:cNvPicPr/>
            <p:nvPr/>
          </p:nvPicPr>
          <p:blipFill>
            <a:blip r:embed="rId57" cstate="print"/>
            <a:stretch>
              <a:fillRect/>
            </a:stretch>
          </p:blipFill>
          <p:spPr>
            <a:xfrm>
              <a:off x="9810369" y="4940414"/>
              <a:ext cx="322833" cy="161302"/>
            </a:xfrm>
            <a:prstGeom prst="rect">
              <a:avLst/>
            </a:prstGeom>
          </p:spPr>
        </p:pic>
        <p:pic>
          <p:nvPicPr>
            <p:cNvPr id="62" name="object 62"/>
            <p:cNvPicPr/>
            <p:nvPr/>
          </p:nvPicPr>
          <p:blipFill>
            <a:blip r:embed="rId58" cstate="print"/>
            <a:stretch>
              <a:fillRect/>
            </a:stretch>
          </p:blipFill>
          <p:spPr>
            <a:xfrm>
              <a:off x="9810369" y="5065826"/>
              <a:ext cx="89674" cy="519760"/>
            </a:xfrm>
            <a:prstGeom prst="rect">
              <a:avLst/>
            </a:prstGeom>
          </p:spPr>
        </p:pic>
        <p:pic>
          <p:nvPicPr>
            <p:cNvPr id="63" name="object 63"/>
            <p:cNvPicPr/>
            <p:nvPr/>
          </p:nvPicPr>
          <p:blipFill>
            <a:blip r:embed="rId59" cstate="print"/>
            <a:stretch>
              <a:fillRect/>
            </a:stretch>
          </p:blipFill>
          <p:spPr>
            <a:xfrm>
              <a:off x="9523475" y="5047957"/>
              <a:ext cx="322833" cy="483908"/>
            </a:xfrm>
            <a:prstGeom prst="rect">
              <a:avLst/>
            </a:prstGeom>
          </p:spPr>
        </p:pic>
        <p:pic>
          <p:nvPicPr>
            <p:cNvPr id="64" name="object 64"/>
            <p:cNvPicPr/>
            <p:nvPr/>
          </p:nvPicPr>
          <p:blipFill>
            <a:blip r:embed="rId60" cstate="print"/>
            <a:stretch>
              <a:fillRect/>
            </a:stretch>
          </p:blipFill>
          <p:spPr>
            <a:xfrm>
              <a:off x="8644636" y="5478099"/>
              <a:ext cx="484250" cy="53766"/>
            </a:xfrm>
            <a:prstGeom prst="rect">
              <a:avLst/>
            </a:prstGeom>
          </p:spPr>
        </p:pic>
        <p:pic>
          <p:nvPicPr>
            <p:cNvPr id="65" name="object 65"/>
            <p:cNvPicPr/>
            <p:nvPr/>
          </p:nvPicPr>
          <p:blipFill>
            <a:blip r:embed="rId61" cstate="print"/>
            <a:stretch>
              <a:fillRect/>
            </a:stretch>
          </p:blipFill>
          <p:spPr>
            <a:xfrm>
              <a:off x="8806052" y="5352529"/>
              <a:ext cx="322833" cy="161302"/>
            </a:xfrm>
            <a:prstGeom prst="rect">
              <a:avLst/>
            </a:prstGeom>
          </p:spPr>
        </p:pic>
        <p:pic>
          <p:nvPicPr>
            <p:cNvPr id="66" name="object 66"/>
            <p:cNvPicPr/>
            <p:nvPr/>
          </p:nvPicPr>
          <p:blipFill>
            <a:blip r:embed="rId62" cstate="print"/>
            <a:stretch>
              <a:fillRect/>
            </a:stretch>
          </p:blipFill>
          <p:spPr>
            <a:xfrm>
              <a:off x="9075038" y="5478043"/>
              <a:ext cx="89674" cy="358457"/>
            </a:xfrm>
            <a:prstGeom prst="rect">
              <a:avLst/>
            </a:prstGeom>
          </p:spPr>
        </p:pic>
        <p:pic>
          <p:nvPicPr>
            <p:cNvPr id="67" name="object 67"/>
            <p:cNvPicPr/>
            <p:nvPr/>
          </p:nvPicPr>
          <p:blipFill>
            <a:blip r:embed="rId63" cstate="print"/>
            <a:stretch>
              <a:fillRect/>
            </a:stretch>
          </p:blipFill>
          <p:spPr>
            <a:xfrm>
              <a:off x="8644636" y="5352643"/>
              <a:ext cx="215214" cy="179222"/>
            </a:xfrm>
            <a:prstGeom prst="rect">
              <a:avLst/>
            </a:prstGeom>
          </p:spPr>
        </p:pic>
        <p:pic>
          <p:nvPicPr>
            <p:cNvPr id="68" name="object 68"/>
            <p:cNvPicPr/>
            <p:nvPr/>
          </p:nvPicPr>
          <p:blipFill>
            <a:blip r:embed="rId64" cstate="print"/>
            <a:stretch>
              <a:fillRect/>
            </a:stretch>
          </p:blipFill>
          <p:spPr>
            <a:xfrm>
              <a:off x="8501125" y="5209260"/>
              <a:ext cx="358698" cy="179222"/>
            </a:xfrm>
            <a:prstGeom prst="rect">
              <a:avLst/>
            </a:prstGeom>
          </p:spPr>
        </p:pic>
        <p:pic>
          <p:nvPicPr>
            <p:cNvPr id="69" name="object 69"/>
            <p:cNvPicPr/>
            <p:nvPr/>
          </p:nvPicPr>
          <p:blipFill>
            <a:blip r:embed="rId65" cstate="print"/>
            <a:stretch>
              <a:fillRect/>
            </a:stretch>
          </p:blipFill>
          <p:spPr>
            <a:xfrm>
              <a:off x="8501125" y="5209260"/>
              <a:ext cx="179349" cy="322605"/>
            </a:xfrm>
            <a:prstGeom prst="rect">
              <a:avLst/>
            </a:prstGeom>
          </p:spPr>
        </p:pic>
        <p:pic>
          <p:nvPicPr>
            <p:cNvPr id="70" name="object 70"/>
            <p:cNvPicPr/>
            <p:nvPr/>
          </p:nvPicPr>
          <p:blipFill>
            <a:blip r:embed="rId66" cstate="print"/>
            <a:stretch>
              <a:fillRect/>
            </a:stretch>
          </p:blipFill>
          <p:spPr>
            <a:xfrm>
              <a:off x="8052815" y="5209193"/>
              <a:ext cx="484250" cy="107534"/>
            </a:xfrm>
            <a:prstGeom prst="rect">
              <a:avLst/>
            </a:prstGeom>
          </p:spPr>
        </p:pic>
        <p:pic>
          <p:nvPicPr>
            <p:cNvPr id="71" name="object 71"/>
            <p:cNvPicPr/>
            <p:nvPr/>
          </p:nvPicPr>
          <p:blipFill>
            <a:blip r:embed="rId67" cstate="print"/>
            <a:stretch>
              <a:fillRect/>
            </a:stretch>
          </p:blipFill>
          <p:spPr>
            <a:xfrm>
              <a:off x="10294620" y="3900805"/>
              <a:ext cx="239217" cy="143382"/>
            </a:xfrm>
            <a:prstGeom prst="rect">
              <a:avLst/>
            </a:prstGeom>
          </p:spPr>
        </p:pic>
        <p:pic>
          <p:nvPicPr>
            <p:cNvPr id="72" name="object 72"/>
            <p:cNvPicPr/>
            <p:nvPr/>
          </p:nvPicPr>
          <p:blipFill>
            <a:blip r:embed="rId68" cstate="print"/>
            <a:stretch>
              <a:fillRect/>
            </a:stretch>
          </p:blipFill>
          <p:spPr>
            <a:xfrm>
              <a:off x="10402315" y="4456480"/>
              <a:ext cx="131597" cy="376377"/>
            </a:xfrm>
            <a:prstGeom prst="rect">
              <a:avLst/>
            </a:prstGeom>
          </p:spPr>
        </p:pic>
        <p:pic>
          <p:nvPicPr>
            <p:cNvPr id="73" name="object 73"/>
            <p:cNvPicPr/>
            <p:nvPr/>
          </p:nvPicPr>
          <p:blipFill>
            <a:blip r:embed="rId69" cstate="print"/>
            <a:stretch>
              <a:fillRect/>
            </a:stretch>
          </p:blipFill>
          <p:spPr>
            <a:xfrm>
              <a:off x="9756648" y="4223410"/>
              <a:ext cx="681532" cy="268833"/>
            </a:xfrm>
            <a:prstGeom prst="rect">
              <a:avLst/>
            </a:prstGeom>
          </p:spPr>
        </p:pic>
        <p:pic>
          <p:nvPicPr>
            <p:cNvPr id="74" name="object 74"/>
            <p:cNvPicPr/>
            <p:nvPr/>
          </p:nvPicPr>
          <p:blipFill>
            <a:blip r:embed="rId70" cstate="print"/>
            <a:stretch>
              <a:fillRect/>
            </a:stretch>
          </p:blipFill>
          <p:spPr>
            <a:xfrm>
              <a:off x="9971786" y="5585587"/>
              <a:ext cx="562038" cy="161302"/>
            </a:xfrm>
            <a:prstGeom prst="rect">
              <a:avLst/>
            </a:prstGeom>
          </p:spPr>
        </p:pic>
        <p:pic>
          <p:nvPicPr>
            <p:cNvPr id="75" name="object 75"/>
            <p:cNvPicPr/>
            <p:nvPr/>
          </p:nvPicPr>
          <p:blipFill>
            <a:blip r:embed="rId71" cstate="print"/>
            <a:stretch>
              <a:fillRect/>
            </a:stretch>
          </p:blipFill>
          <p:spPr>
            <a:xfrm>
              <a:off x="10456036" y="5585587"/>
              <a:ext cx="77796" cy="339725"/>
            </a:xfrm>
            <a:prstGeom prst="rect">
              <a:avLst/>
            </a:prstGeom>
          </p:spPr>
        </p:pic>
        <p:pic>
          <p:nvPicPr>
            <p:cNvPr id="76" name="object 76"/>
            <p:cNvPicPr/>
            <p:nvPr/>
          </p:nvPicPr>
          <p:blipFill>
            <a:blip r:embed="rId72" cstate="print"/>
            <a:stretch>
              <a:fillRect/>
            </a:stretch>
          </p:blipFill>
          <p:spPr>
            <a:xfrm>
              <a:off x="9828402" y="5836500"/>
              <a:ext cx="663600" cy="88811"/>
            </a:xfrm>
            <a:prstGeom prst="rect">
              <a:avLst/>
            </a:prstGeom>
          </p:spPr>
        </p:pic>
        <p:pic>
          <p:nvPicPr>
            <p:cNvPr id="77" name="object 77"/>
            <p:cNvPicPr/>
            <p:nvPr/>
          </p:nvPicPr>
          <p:blipFill>
            <a:blip r:embed="rId73" cstate="print"/>
            <a:stretch>
              <a:fillRect/>
            </a:stretch>
          </p:blipFill>
          <p:spPr>
            <a:xfrm>
              <a:off x="9971786" y="5711037"/>
              <a:ext cx="520115" cy="214274"/>
            </a:xfrm>
            <a:prstGeom prst="rect">
              <a:avLst/>
            </a:prstGeom>
          </p:spPr>
        </p:pic>
        <p:pic>
          <p:nvPicPr>
            <p:cNvPr id="78" name="object 78"/>
            <p:cNvPicPr/>
            <p:nvPr/>
          </p:nvPicPr>
          <p:blipFill>
            <a:blip r:embed="rId74" cstate="print"/>
            <a:stretch>
              <a:fillRect/>
            </a:stretch>
          </p:blipFill>
          <p:spPr>
            <a:xfrm>
              <a:off x="9864216" y="5549734"/>
              <a:ext cx="627722" cy="375577"/>
            </a:xfrm>
            <a:prstGeom prst="rect">
              <a:avLst/>
            </a:prstGeom>
          </p:spPr>
        </p:pic>
        <p:pic>
          <p:nvPicPr>
            <p:cNvPr id="79" name="object 79"/>
            <p:cNvPicPr/>
            <p:nvPr/>
          </p:nvPicPr>
          <p:blipFill>
            <a:blip r:embed="rId75" cstate="print"/>
            <a:stretch>
              <a:fillRect/>
            </a:stretch>
          </p:blipFill>
          <p:spPr>
            <a:xfrm>
              <a:off x="9379965" y="5549734"/>
              <a:ext cx="520115" cy="197154"/>
            </a:xfrm>
            <a:prstGeom prst="rect">
              <a:avLst/>
            </a:prstGeom>
          </p:spPr>
        </p:pic>
        <p:pic>
          <p:nvPicPr>
            <p:cNvPr id="80" name="object 80"/>
            <p:cNvPicPr/>
            <p:nvPr/>
          </p:nvPicPr>
          <p:blipFill>
            <a:blip r:embed="rId76" cstate="print"/>
            <a:stretch>
              <a:fillRect/>
            </a:stretch>
          </p:blipFill>
          <p:spPr>
            <a:xfrm>
              <a:off x="9828402" y="5549734"/>
              <a:ext cx="71738" cy="322605"/>
            </a:xfrm>
            <a:prstGeom prst="rect">
              <a:avLst/>
            </a:prstGeom>
          </p:spPr>
        </p:pic>
        <p:pic>
          <p:nvPicPr>
            <p:cNvPr id="81" name="object 81"/>
            <p:cNvPicPr/>
            <p:nvPr/>
          </p:nvPicPr>
          <p:blipFill>
            <a:blip r:embed="rId77" cstate="print"/>
            <a:stretch>
              <a:fillRect/>
            </a:stretch>
          </p:blipFill>
          <p:spPr>
            <a:xfrm>
              <a:off x="9864216" y="5549747"/>
              <a:ext cx="143484" cy="197142"/>
            </a:xfrm>
            <a:prstGeom prst="rect">
              <a:avLst/>
            </a:prstGeom>
          </p:spPr>
        </p:pic>
        <p:pic>
          <p:nvPicPr>
            <p:cNvPr id="82" name="object 82"/>
            <p:cNvPicPr/>
            <p:nvPr/>
          </p:nvPicPr>
          <p:blipFill>
            <a:blip r:embed="rId78" cstate="print"/>
            <a:stretch>
              <a:fillRect/>
            </a:stretch>
          </p:blipFill>
          <p:spPr>
            <a:xfrm>
              <a:off x="9523475" y="5478052"/>
              <a:ext cx="376631" cy="107534"/>
            </a:xfrm>
            <a:prstGeom prst="rect">
              <a:avLst/>
            </a:prstGeom>
          </p:spPr>
        </p:pic>
        <p:pic>
          <p:nvPicPr>
            <p:cNvPr id="83" name="object 83"/>
            <p:cNvPicPr/>
            <p:nvPr/>
          </p:nvPicPr>
          <p:blipFill>
            <a:blip r:embed="rId79" cstate="print"/>
            <a:stretch>
              <a:fillRect/>
            </a:stretch>
          </p:blipFill>
          <p:spPr>
            <a:xfrm>
              <a:off x="9379965" y="5478056"/>
              <a:ext cx="197281" cy="268833"/>
            </a:xfrm>
            <a:prstGeom prst="rect">
              <a:avLst/>
            </a:prstGeom>
          </p:spPr>
        </p:pic>
        <p:pic>
          <p:nvPicPr>
            <p:cNvPr id="84" name="object 84"/>
            <p:cNvPicPr/>
            <p:nvPr/>
          </p:nvPicPr>
          <p:blipFill>
            <a:blip r:embed="rId80" cstate="print"/>
            <a:stretch>
              <a:fillRect/>
            </a:stretch>
          </p:blipFill>
          <p:spPr>
            <a:xfrm>
              <a:off x="9128886" y="5800660"/>
              <a:ext cx="394576" cy="124651"/>
            </a:xfrm>
            <a:prstGeom prst="rect">
              <a:avLst/>
            </a:prstGeom>
          </p:spPr>
        </p:pic>
        <p:pic>
          <p:nvPicPr>
            <p:cNvPr id="85" name="object 85"/>
            <p:cNvPicPr/>
            <p:nvPr/>
          </p:nvPicPr>
          <p:blipFill>
            <a:blip r:embed="rId81" cstate="print"/>
            <a:stretch>
              <a:fillRect/>
            </a:stretch>
          </p:blipFill>
          <p:spPr>
            <a:xfrm>
              <a:off x="8644636" y="5495975"/>
              <a:ext cx="520115" cy="340525"/>
            </a:xfrm>
            <a:prstGeom prst="rect">
              <a:avLst/>
            </a:prstGeom>
          </p:spPr>
        </p:pic>
        <p:pic>
          <p:nvPicPr>
            <p:cNvPr id="86" name="object 86"/>
            <p:cNvPicPr/>
            <p:nvPr/>
          </p:nvPicPr>
          <p:blipFill>
            <a:blip r:embed="rId82" cstate="print"/>
            <a:stretch>
              <a:fillRect/>
            </a:stretch>
          </p:blipFill>
          <p:spPr>
            <a:xfrm>
              <a:off x="8644636" y="5764811"/>
              <a:ext cx="520115" cy="71688"/>
            </a:xfrm>
            <a:prstGeom prst="rect">
              <a:avLst/>
            </a:prstGeom>
          </p:spPr>
        </p:pic>
        <p:pic>
          <p:nvPicPr>
            <p:cNvPr id="87" name="object 87"/>
            <p:cNvPicPr/>
            <p:nvPr/>
          </p:nvPicPr>
          <p:blipFill>
            <a:blip r:embed="rId83" cstate="print"/>
            <a:stretch>
              <a:fillRect/>
            </a:stretch>
          </p:blipFill>
          <p:spPr>
            <a:xfrm>
              <a:off x="7963153" y="5460176"/>
              <a:ext cx="717397" cy="71688"/>
            </a:xfrm>
            <a:prstGeom prst="rect">
              <a:avLst/>
            </a:prstGeom>
          </p:spPr>
        </p:pic>
        <p:pic>
          <p:nvPicPr>
            <p:cNvPr id="88" name="object 88"/>
            <p:cNvPicPr/>
            <p:nvPr/>
          </p:nvPicPr>
          <p:blipFill>
            <a:blip r:embed="rId84" cstate="print"/>
            <a:stretch>
              <a:fillRect/>
            </a:stretch>
          </p:blipFill>
          <p:spPr>
            <a:xfrm>
              <a:off x="8160384" y="5495975"/>
              <a:ext cx="520115" cy="215074"/>
            </a:xfrm>
            <a:prstGeom prst="rect">
              <a:avLst/>
            </a:prstGeom>
          </p:spPr>
        </p:pic>
        <p:pic>
          <p:nvPicPr>
            <p:cNvPr id="89" name="object 89"/>
            <p:cNvPicPr/>
            <p:nvPr/>
          </p:nvPicPr>
          <p:blipFill>
            <a:blip r:embed="rId85" cstate="print"/>
            <a:stretch>
              <a:fillRect/>
            </a:stretch>
          </p:blipFill>
          <p:spPr>
            <a:xfrm>
              <a:off x="8052815" y="5280901"/>
              <a:ext cx="1111973" cy="644410"/>
            </a:xfrm>
            <a:prstGeom prst="rect">
              <a:avLst/>
            </a:prstGeom>
          </p:spPr>
        </p:pic>
        <p:pic>
          <p:nvPicPr>
            <p:cNvPr id="90" name="object 90"/>
            <p:cNvPicPr/>
            <p:nvPr/>
          </p:nvPicPr>
          <p:blipFill>
            <a:blip r:embed="rId86" cstate="print"/>
            <a:stretch>
              <a:fillRect/>
            </a:stretch>
          </p:blipFill>
          <p:spPr>
            <a:xfrm>
              <a:off x="7945120" y="5280850"/>
              <a:ext cx="143484" cy="215074"/>
            </a:xfrm>
            <a:prstGeom prst="rect">
              <a:avLst/>
            </a:prstGeom>
          </p:spPr>
        </p:pic>
        <p:pic>
          <p:nvPicPr>
            <p:cNvPr id="91" name="object 91"/>
            <p:cNvPicPr/>
            <p:nvPr/>
          </p:nvPicPr>
          <p:blipFill>
            <a:blip r:embed="rId87" cstate="print"/>
            <a:stretch>
              <a:fillRect/>
            </a:stretch>
          </p:blipFill>
          <p:spPr>
            <a:xfrm>
              <a:off x="10079482" y="4044187"/>
              <a:ext cx="454431" cy="143382"/>
            </a:xfrm>
            <a:prstGeom prst="rect">
              <a:avLst/>
            </a:prstGeom>
          </p:spPr>
        </p:pic>
        <p:pic>
          <p:nvPicPr>
            <p:cNvPr id="92" name="object 92"/>
            <p:cNvPicPr/>
            <p:nvPr/>
          </p:nvPicPr>
          <p:blipFill>
            <a:blip r:embed="rId88" cstate="print"/>
            <a:stretch>
              <a:fillRect/>
            </a:stretch>
          </p:blipFill>
          <p:spPr>
            <a:xfrm>
              <a:off x="10294620" y="3900779"/>
              <a:ext cx="239217" cy="179222"/>
            </a:xfrm>
            <a:prstGeom prst="rect">
              <a:avLst/>
            </a:prstGeom>
          </p:spPr>
        </p:pic>
        <p:pic>
          <p:nvPicPr>
            <p:cNvPr id="93" name="object 93"/>
            <p:cNvPicPr/>
            <p:nvPr/>
          </p:nvPicPr>
          <p:blipFill>
            <a:blip r:embed="rId89" cstate="print"/>
            <a:stretch>
              <a:fillRect/>
            </a:stretch>
          </p:blipFill>
          <p:spPr>
            <a:xfrm>
              <a:off x="10169144" y="4044200"/>
              <a:ext cx="364756" cy="573519"/>
            </a:xfrm>
            <a:prstGeom prst="rect">
              <a:avLst/>
            </a:prstGeom>
          </p:spPr>
        </p:pic>
        <p:pic>
          <p:nvPicPr>
            <p:cNvPr id="94" name="object 94"/>
            <p:cNvPicPr/>
            <p:nvPr/>
          </p:nvPicPr>
          <p:blipFill>
            <a:blip r:embed="rId90" cstate="print"/>
            <a:stretch>
              <a:fillRect/>
            </a:stretch>
          </p:blipFill>
          <p:spPr>
            <a:xfrm>
              <a:off x="9631045" y="3900855"/>
              <a:ext cx="699465" cy="376377"/>
            </a:xfrm>
            <a:prstGeom prst="rect">
              <a:avLst/>
            </a:prstGeom>
          </p:spPr>
        </p:pic>
        <p:pic>
          <p:nvPicPr>
            <p:cNvPr id="95" name="object 95"/>
            <p:cNvPicPr/>
            <p:nvPr/>
          </p:nvPicPr>
          <p:blipFill>
            <a:blip r:embed="rId91" cstate="print"/>
            <a:stretch>
              <a:fillRect/>
            </a:stretch>
          </p:blipFill>
          <p:spPr>
            <a:xfrm>
              <a:off x="10061574" y="3900805"/>
              <a:ext cx="269024" cy="286766"/>
            </a:xfrm>
            <a:prstGeom prst="rect">
              <a:avLst/>
            </a:prstGeom>
          </p:spPr>
        </p:pic>
        <p:pic>
          <p:nvPicPr>
            <p:cNvPr id="96" name="object 96"/>
            <p:cNvPicPr/>
            <p:nvPr/>
          </p:nvPicPr>
          <p:blipFill>
            <a:blip r:embed="rId92" cstate="print"/>
            <a:stretch>
              <a:fillRect/>
            </a:stretch>
          </p:blipFill>
          <p:spPr>
            <a:xfrm>
              <a:off x="9326117" y="3900792"/>
              <a:ext cx="1004366" cy="161302"/>
            </a:xfrm>
            <a:prstGeom prst="rect">
              <a:avLst/>
            </a:prstGeom>
          </p:spPr>
        </p:pic>
        <p:pic>
          <p:nvPicPr>
            <p:cNvPr id="97" name="object 97"/>
            <p:cNvPicPr/>
            <p:nvPr/>
          </p:nvPicPr>
          <p:blipFill>
            <a:blip r:embed="rId93" cstate="print"/>
            <a:stretch>
              <a:fillRect/>
            </a:stretch>
          </p:blipFill>
          <p:spPr>
            <a:xfrm>
              <a:off x="9631045" y="4026319"/>
              <a:ext cx="376631" cy="250913"/>
            </a:xfrm>
            <a:prstGeom prst="rect">
              <a:avLst/>
            </a:prstGeom>
          </p:spPr>
        </p:pic>
        <p:pic>
          <p:nvPicPr>
            <p:cNvPr id="98" name="object 98"/>
            <p:cNvPicPr/>
            <p:nvPr/>
          </p:nvPicPr>
          <p:blipFill>
            <a:blip r:embed="rId94" cstate="print"/>
            <a:stretch>
              <a:fillRect/>
            </a:stretch>
          </p:blipFill>
          <p:spPr>
            <a:xfrm>
              <a:off x="9971786" y="4026268"/>
              <a:ext cx="143484" cy="161302"/>
            </a:xfrm>
            <a:prstGeom prst="rect">
              <a:avLst/>
            </a:prstGeom>
          </p:spPr>
        </p:pic>
        <p:pic>
          <p:nvPicPr>
            <p:cNvPr id="99" name="object 99"/>
            <p:cNvPicPr/>
            <p:nvPr/>
          </p:nvPicPr>
          <p:blipFill>
            <a:blip r:embed="rId95" cstate="print"/>
            <a:stretch>
              <a:fillRect/>
            </a:stretch>
          </p:blipFill>
          <p:spPr>
            <a:xfrm>
              <a:off x="9756648" y="4026204"/>
              <a:ext cx="251091" cy="232994"/>
            </a:xfrm>
            <a:prstGeom prst="rect">
              <a:avLst/>
            </a:prstGeom>
          </p:spPr>
        </p:pic>
        <p:pic>
          <p:nvPicPr>
            <p:cNvPr id="100" name="object 100"/>
            <p:cNvPicPr/>
            <p:nvPr/>
          </p:nvPicPr>
          <p:blipFill>
            <a:blip r:embed="rId96" cstate="print"/>
            <a:stretch>
              <a:fillRect/>
            </a:stretch>
          </p:blipFill>
          <p:spPr>
            <a:xfrm>
              <a:off x="9326117" y="4008285"/>
              <a:ext cx="466305" cy="250913"/>
            </a:xfrm>
            <a:prstGeom prst="rect">
              <a:avLst/>
            </a:prstGeom>
          </p:spPr>
        </p:pic>
        <p:pic>
          <p:nvPicPr>
            <p:cNvPr id="101" name="object 101"/>
            <p:cNvPicPr/>
            <p:nvPr/>
          </p:nvPicPr>
          <p:blipFill>
            <a:blip r:embed="rId97" cstate="print"/>
            <a:stretch>
              <a:fillRect/>
            </a:stretch>
          </p:blipFill>
          <p:spPr>
            <a:xfrm>
              <a:off x="9523475" y="4223499"/>
              <a:ext cx="269024" cy="448068"/>
            </a:xfrm>
            <a:prstGeom prst="rect">
              <a:avLst/>
            </a:prstGeom>
          </p:spPr>
        </p:pic>
        <p:pic>
          <p:nvPicPr>
            <p:cNvPr id="102" name="object 102"/>
            <p:cNvPicPr/>
            <p:nvPr/>
          </p:nvPicPr>
          <p:blipFill>
            <a:blip r:embed="rId98" cstate="print"/>
            <a:stretch>
              <a:fillRect/>
            </a:stretch>
          </p:blipFill>
          <p:spPr>
            <a:xfrm>
              <a:off x="9128886" y="4635690"/>
              <a:ext cx="430441" cy="358457"/>
            </a:xfrm>
            <a:prstGeom prst="rect">
              <a:avLst/>
            </a:prstGeom>
          </p:spPr>
        </p:pic>
        <p:pic>
          <p:nvPicPr>
            <p:cNvPr id="103" name="object 103"/>
            <p:cNvPicPr/>
            <p:nvPr/>
          </p:nvPicPr>
          <p:blipFill>
            <a:blip r:embed="rId99" cstate="print"/>
            <a:stretch>
              <a:fillRect/>
            </a:stretch>
          </p:blipFill>
          <p:spPr>
            <a:xfrm>
              <a:off x="9720707" y="5711050"/>
              <a:ext cx="286956" cy="214261"/>
            </a:xfrm>
            <a:prstGeom prst="rect">
              <a:avLst/>
            </a:prstGeom>
          </p:spPr>
        </p:pic>
        <p:pic>
          <p:nvPicPr>
            <p:cNvPr id="104" name="object 104"/>
            <p:cNvPicPr/>
            <p:nvPr/>
          </p:nvPicPr>
          <p:blipFill>
            <a:blip r:embed="rId100" cstate="print"/>
            <a:stretch>
              <a:fillRect/>
            </a:stretch>
          </p:blipFill>
          <p:spPr>
            <a:xfrm>
              <a:off x="9828402" y="5711037"/>
              <a:ext cx="179349" cy="161302"/>
            </a:xfrm>
            <a:prstGeom prst="rect">
              <a:avLst/>
            </a:prstGeom>
          </p:spPr>
        </p:pic>
        <p:pic>
          <p:nvPicPr>
            <p:cNvPr id="105" name="object 105"/>
            <p:cNvPicPr/>
            <p:nvPr/>
          </p:nvPicPr>
          <p:blipFill>
            <a:blip r:embed="rId101" cstate="print"/>
            <a:stretch>
              <a:fillRect/>
            </a:stretch>
          </p:blipFill>
          <p:spPr>
            <a:xfrm>
              <a:off x="9720707" y="5836505"/>
              <a:ext cx="143484" cy="88806"/>
            </a:xfrm>
            <a:prstGeom prst="rect">
              <a:avLst/>
            </a:prstGeom>
          </p:spPr>
        </p:pic>
        <p:pic>
          <p:nvPicPr>
            <p:cNvPr id="106" name="object 106"/>
            <p:cNvPicPr/>
            <p:nvPr/>
          </p:nvPicPr>
          <p:blipFill>
            <a:blip r:embed="rId102" cstate="print"/>
            <a:stretch>
              <a:fillRect/>
            </a:stretch>
          </p:blipFill>
          <p:spPr>
            <a:xfrm>
              <a:off x="9379965" y="5711037"/>
              <a:ext cx="484250" cy="161302"/>
            </a:xfrm>
            <a:prstGeom prst="rect">
              <a:avLst/>
            </a:prstGeom>
          </p:spPr>
        </p:pic>
        <p:pic>
          <p:nvPicPr>
            <p:cNvPr id="107" name="object 107"/>
            <p:cNvPicPr/>
            <p:nvPr/>
          </p:nvPicPr>
          <p:blipFill>
            <a:blip r:embed="rId103" cstate="print"/>
            <a:stretch>
              <a:fillRect/>
            </a:stretch>
          </p:blipFill>
          <p:spPr>
            <a:xfrm>
              <a:off x="8644636" y="5764809"/>
              <a:ext cx="107609" cy="160502"/>
            </a:xfrm>
            <a:prstGeom prst="rect">
              <a:avLst/>
            </a:prstGeom>
          </p:spPr>
        </p:pic>
        <p:pic>
          <p:nvPicPr>
            <p:cNvPr id="108" name="object 108"/>
            <p:cNvPicPr/>
            <p:nvPr/>
          </p:nvPicPr>
          <p:blipFill>
            <a:blip r:embed="rId104" cstate="print"/>
            <a:stretch>
              <a:fillRect/>
            </a:stretch>
          </p:blipFill>
          <p:spPr>
            <a:xfrm>
              <a:off x="8160384" y="5675191"/>
              <a:ext cx="520115" cy="125456"/>
            </a:xfrm>
            <a:prstGeom prst="rect">
              <a:avLst/>
            </a:prstGeom>
          </p:spPr>
        </p:pic>
        <p:pic>
          <p:nvPicPr>
            <p:cNvPr id="109" name="object 109"/>
            <p:cNvPicPr/>
            <p:nvPr/>
          </p:nvPicPr>
          <p:blipFill>
            <a:blip r:embed="rId105" cstate="print"/>
            <a:stretch>
              <a:fillRect/>
            </a:stretch>
          </p:blipFill>
          <p:spPr>
            <a:xfrm>
              <a:off x="7676133" y="5621437"/>
              <a:ext cx="520115" cy="89612"/>
            </a:xfrm>
            <a:prstGeom prst="rect">
              <a:avLst/>
            </a:prstGeom>
          </p:spPr>
        </p:pic>
        <p:pic>
          <p:nvPicPr>
            <p:cNvPr id="110" name="object 110"/>
            <p:cNvPicPr/>
            <p:nvPr/>
          </p:nvPicPr>
          <p:blipFill>
            <a:blip r:embed="rId106" cstate="print"/>
            <a:stretch>
              <a:fillRect/>
            </a:stretch>
          </p:blipFill>
          <p:spPr>
            <a:xfrm>
              <a:off x="7783702" y="5675191"/>
              <a:ext cx="412508" cy="125456"/>
            </a:xfrm>
            <a:prstGeom prst="rect">
              <a:avLst/>
            </a:prstGeom>
          </p:spPr>
        </p:pic>
        <p:pic>
          <p:nvPicPr>
            <p:cNvPr id="111" name="object 111"/>
            <p:cNvPicPr/>
            <p:nvPr/>
          </p:nvPicPr>
          <p:blipFill>
            <a:blip r:embed="rId107" cstate="print"/>
            <a:stretch>
              <a:fillRect/>
            </a:stretch>
          </p:blipFill>
          <p:spPr>
            <a:xfrm>
              <a:off x="7945120" y="5460136"/>
              <a:ext cx="251091" cy="250901"/>
            </a:xfrm>
            <a:prstGeom prst="rect">
              <a:avLst/>
            </a:prstGeom>
          </p:spPr>
        </p:pic>
        <p:pic>
          <p:nvPicPr>
            <p:cNvPr id="112" name="object 112"/>
            <p:cNvPicPr/>
            <p:nvPr/>
          </p:nvPicPr>
          <p:blipFill>
            <a:blip r:embed="rId108" cstate="print"/>
            <a:stretch>
              <a:fillRect/>
            </a:stretch>
          </p:blipFill>
          <p:spPr>
            <a:xfrm>
              <a:off x="7676133" y="5460123"/>
              <a:ext cx="322833" cy="197154"/>
            </a:xfrm>
            <a:prstGeom prst="rect">
              <a:avLst/>
            </a:prstGeom>
          </p:spPr>
        </p:pic>
        <p:pic>
          <p:nvPicPr>
            <p:cNvPr id="113" name="object 113"/>
            <p:cNvPicPr/>
            <p:nvPr/>
          </p:nvPicPr>
          <p:blipFill>
            <a:blip r:embed="rId109" cstate="print"/>
            <a:stretch>
              <a:fillRect/>
            </a:stretch>
          </p:blipFill>
          <p:spPr>
            <a:xfrm>
              <a:off x="10240899" y="4653583"/>
              <a:ext cx="293014" cy="89612"/>
            </a:xfrm>
            <a:prstGeom prst="rect">
              <a:avLst/>
            </a:prstGeom>
          </p:spPr>
        </p:pic>
        <p:pic>
          <p:nvPicPr>
            <p:cNvPr id="114" name="object 114"/>
            <p:cNvPicPr/>
            <p:nvPr/>
          </p:nvPicPr>
          <p:blipFill>
            <a:blip r:embed="rId110" cstate="print"/>
            <a:stretch>
              <a:fillRect/>
            </a:stretch>
          </p:blipFill>
          <p:spPr>
            <a:xfrm>
              <a:off x="10169144" y="4581940"/>
              <a:ext cx="364756" cy="107534"/>
            </a:xfrm>
            <a:prstGeom prst="rect">
              <a:avLst/>
            </a:prstGeom>
          </p:spPr>
        </p:pic>
        <p:pic>
          <p:nvPicPr>
            <p:cNvPr id="115" name="object 115"/>
            <p:cNvPicPr/>
            <p:nvPr/>
          </p:nvPicPr>
          <p:blipFill>
            <a:blip r:embed="rId111" cstate="print"/>
            <a:stretch>
              <a:fillRect/>
            </a:stretch>
          </p:blipFill>
          <p:spPr>
            <a:xfrm>
              <a:off x="9738740" y="4581944"/>
              <a:ext cx="484250" cy="394296"/>
            </a:xfrm>
            <a:prstGeom prst="rect">
              <a:avLst/>
            </a:prstGeom>
          </p:spPr>
        </p:pic>
        <p:pic>
          <p:nvPicPr>
            <p:cNvPr id="116" name="object 116"/>
            <p:cNvPicPr/>
            <p:nvPr/>
          </p:nvPicPr>
          <p:blipFill>
            <a:blip r:embed="rId112" cstate="print"/>
            <a:stretch>
              <a:fillRect/>
            </a:stretch>
          </p:blipFill>
          <p:spPr>
            <a:xfrm>
              <a:off x="10079482" y="4151731"/>
              <a:ext cx="143484" cy="465988"/>
            </a:xfrm>
            <a:prstGeom prst="rect">
              <a:avLst/>
            </a:prstGeom>
          </p:spPr>
        </p:pic>
        <p:pic>
          <p:nvPicPr>
            <p:cNvPr id="117" name="object 117"/>
            <p:cNvPicPr/>
            <p:nvPr/>
          </p:nvPicPr>
          <p:blipFill>
            <a:blip r:embed="rId113" cstate="print"/>
            <a:stretch>
              <a:fillRect/>
            </a:stretch>
          </p:blipFill>
          <p:spPr>
            <a:xfrm>
              <a:off x="10169144" y="4581893"/>
              <a:ext cx="107608" cy="161302"/>
            </a:xfrm>
            <a:prstGeom prst="rect">
              <a:avLst/>
            </a:prstGeom>
          </p:spPr>
        </p:pic>
        <p:pic>
          <p:nvPicPr>
            <p:cNvPr id="118" name="object 118"/>
            <p:cNvPicPr/>
            <p:nvPr/>
          </p:nvPicPr>
          <p:blipFill>
            <a:blip r:embed="rId114" cstate="print"/>
            <a:stretch>
              <a:fillRect/>
            </a:stretch>
          </p:blipFill>
          <p:spPr>
            <a:xfrm>
              <a:off x="10169144" y="4581956"/>
              <a:ext cx="364756" cy="232994"/>
            </a:xfrm>
            <a:prstGeom prst="rect">
              <a:avLst/>
            </a:prstGeom>
          </p:spPr>
        </p:pic>
        <p:pic>
          <p:nvPicPr>
            <p:cNvPr id="119" name="object 119"/>
            <p:cNvPicPr/>
            <p:nvPr/>
          </p:nvPicPr>
          <p:blipFill>
            <a:blip r:embed="rId115" cstate="print"/>
            <a:stretch>
              <a:fillRect/>
            </a:stretch>
          </p:blipFill>
          <p:spPr>
            <a:xfrm>
              <a:off x="9738740" y="4151795"/>
              <a:ext cx="376631" cy="824445"/>
            </a:xfrm>
            <a:prstGeom prst="rect">
              <a:avLst/>
            </a:prstGeom>
          </p:spPr>
        </p:pic>
        <p:pic>
          <p:nvPicPr>
            <p:cNvPr id="120" name="object 120"/>
            <p:cNvPicPr/>
            <p:nvPr/>
          </p:nvPicPr>
          <p:blipFill>
            <a:blip r:embed="rId116" cstate="print"/>
            <a:stretch>
              <a:fillRect/>
            </a:stretch>
          </p:blipFill>
          <p:spPr>
            <a:xfrm>
              <a:off x="9631045" y="4151776"/>
              <a:ext cx="484250" cy="125456"/>
            </a:xfrm>
            <a:prstGeom prst="rect">
              <a:avLst/>
            </a:prstGeom>
          </p:spPr>
        </p:pic>
        <p:pic>
          <p:nvPicPr>
            <p:cNvPr id="121" name="object 121"/>
            <p:cNvPicPr/>
            <p:nvPr/>
          </p:nvPicPr>
          <p:blipFill>
            <a:blip r:embed="rId117" cstate="print"/>
            <a:stretch>
              <a:fillRect/>
            </a:stretch>
          </p:blipFill>
          <p:spPr>
            <a:xfrm>
              <a:off x="9200641" y="4223448"/>
              <a:ext cx="466305" cy="663130"/>
            </a:xfrm>
            <a:prstGeom prst="rect">
              <a:avLst/>
            </a:prstGeom>
          </p:spPr>
        </p:pic>
        <p:pic>
          <p:nvPicPr>
            <p:cNvPr id="122" name="object 122"/>
            <p:cNvPicPr/>
            <p:nvPr/>
          </p:nvPicPr>
          <p:blipFill>
            <a:blip r:embed="rId118" cstate="print"/>
            <a:stretch>
              <a:fillRect/>
            </a:stretch>
          </p:blipFill>
          <p:spPr>
            <a:xfrm>
              <a:off x="9523475" y="4223422"/>
              <a:ext cx="143484" cy="824445"/>
            </a:xfrm>
            <a:prstGeom prst="rect">
              <a:avLst/>
            </a:prstGeom>
          </p:spPr>
        </p:pic>
        <p:pic>
          <p:nvPicPr>
            <p:cNvPr id="123" name="object 123"/>
            <p:cNvPicPr/>
            <p:nvPr/>
          </p:nvPicPr>
          <p:blipFill>
            <a:blip r:embed="rId119" cstate="print"/>
            <a:stretch>
              <a:fillRect/>
            </a:stretch>
          </p:blipFill>
          <p:spPr>
            <a:xfrm>
              <a:off x="9326117" y="4008399"/>
              <a:ext cx="340766" cy="268833"/>
            </a:xfrm>
            <a:prstGeom prst="rect">
              <a:avLst/>
            </a:prstGeom>
          </p:spPr>
        </p:pic>
        <p:pic>
          <p:nvPicPr>
            <p:cNvPr id="124" name="object 124"/>
            <p:cNvPicPr/>
            <p:nvPr/>
          </p:nvPicPr>
          <p:blipFill>
            <a:blip r:embed="rId120" cstate="print"/>
            <a:stretch>
              <a:fillRect/>
            </a:stretch>
          </p:blipFill>
          <p:spPr>
            <a:xfrm>
              <a:off x="9200641" y="4008374"/>
              <a:ext cx="161417" cy="878205"/>
            </a:xfrm>
            <a:prstGeom prst="rect">
              <a:avLst/>
            </a:prstGeom>
          </p:spPr>
        </p:pic>
        <p:pic>
          <p:nvPicPr>
            <p:cNvPr id="125" name="object 125"/>
            <p:cNvPicPr/>
            <p:nvPr/>
          </p:nvPicPr>
          <p:blipFill>
            <a:blip r:embed="rId121" cstate="print"/>
            <a:stretch>
              <a:fillRect/>
            </a:stretch>
          </p:blipFill>
          <p:spPr>
            <a:xfrm>
              <a:off x="9128886" y="4958295"/>
              <a:ext cx="35868" cy="806513"/>
            </a:xfrm>
            <a:prstGeom prst="rect">
              <a:avLst/>
            </a:prstGeom>
          </p:spPr>
        </p:pic>
        <p:pic>
          <p:nvPicPr>
            <p:cNvPr id="126" name="object 126"/>
            <p:cNvPicPr/>
            <p:nvPr/>
          </p:nvPicPr>
          <p:blipFill>
            <a:blip r:embed="rId122" cstate="print"/>
            <a:stretch>
              <a:fillRect/>
            </a:stretch>
          </p:blipFill>
          <p:spPr>
            <a:xfrm>
              <a:off x="7729982" y="5890268"/>
              <a:ext cx="502183" cy="35043"/>
            </a:xfrm>
            <a:prstGeom prst="rect">
              <a:avLst/>
            </a:prstGeom>
          </p:spPr>
        </p:pic>
        <p:pic>
          <p:nvPicPr>
            <p:cNvPr id="127" name="object 127"/>
            <p:cNvPicPr/>
            <p:nvPr/>
          </p:nvPicPr>
          <p:blipFill>
            <a:blip r:embed="rId123" cstate="print"/>
            <a:stretch>
              <a:fillRect/>
            </a:stretch>
          </p:blipFill>
          <p:spPr>
            <a:xfrm>
              <a:off x="7783702" y="5764809"/>
              <a:ext cx="448373" cy="160502"/>
            </a:xfrm>
            <a:prstGeom prst="rect">
              <a:avLst/>
            </a:prstGeom>
          </p:spPr>
        </p:pic>
        <p:pic>
          <p:nvPicPr>
            <p:cNvPr id="128" name="object 128"/>
            <p:cNvPicPr/>
            <p:nvPr/>
          </p:nvPicPr>
          <p:blipFill>
            <a:blip r:embed="rId124" cstate="print"/>
            <a:stretch>
              <a:fillRect/>
            </a:stretch>
          </p:blipFill>
          <p:spPr>
            <a:xfrm>
              <a:off x="7066407" y="5585574"/>
              <a:ext cx="753275" cy="215074"/>
            </a:xfrm>
            <a:prstGeom prst="rect">
              <a:avLst/>
            </a:prstGeom>
          </p:spPr>
        </p:pic>
        <p:pic>
          <p:nvPicPr>
            <p:cNvPr id="129" name="object 129"/>
            <p:cNvPicPr/>
            <p:nvPr/>
          </p:nvPicPr>
          <p:blipFill>
            <a:blip r:embed="rId125" cstate="print"/>
            <a:stretch>
              <a:fillRect/>
            </a:stretch>
          </p:blipFill>
          <p:spPr>
            <a:xfrm>
              <a:off x="7729982" y="5764809"/>
              <a:ext cx="107608" cy="160502"/>
            </a:xfrm>
            <a:prstGeom prst="rect">
              <a:avLst/>
            </a:prstGeom>
          </p:spPr>
        </p:pic>
        <p:pic>
          <p:nvPicPr>
            <p:cNvPr id="130" name="object 130"/>
            <p:cNvPicPr/>
            <p:nvPr/>
          </p:nvPicPr>
          <p:blipFill>
            <a:blip r:embed="rId126" cstate="print"/>
            <a:stretch>
              <a:fillRect/>
            </a:stretch>
          </p:blipFill>
          <p:spPr>
            <a:xfrm>
              <a:off x="7676133" y="5621426"/>
              <a:ext cx="143484" cy="197154"/>
            </a:xfrm>
            <a:prstGeom prst="rect">
              <a:avLst/>
            </a:prstGeom>
          </p:spPr>
        </p:pic>
        <p:pic>
          <p:nvPicPr>
            <p:cNvPr id="131" name="object 131"/>
            <p:cNvPicPr/>
            <p:nvPr/>
          </p:nvPicPr>
          <p:blipFill>
            <a:blip r:embed="rId127" cstate="print"/>
            <a:stretch>
              <a:fillRect/>
            </a:stretch>
          </p:blipFill>
          <p:spPr>
            <a:xfrm>
              <a:off x="7783702" y="5764809"/>
              <a:ext cx="233159" cy="160502"/>
            </a:xfrm>
            <a:prstGeom prst="rect">
              <a:avLst/>
            </a:prstGeom>
          </p:spPr>
        </p:pic>
        <p:pic>
          <p:nvPicPr>
            <p:cNvPr id="132" name="object 132"/>
            <p:cNvPicPr/>
            <p:nvPr/>
          </p:nvPicPr>
          <p:blipFill>
            <a:blip r:embed="rId128" cstate="print"/>
            <a:stretch>
              <a:fillRect/>
            </a:stretch>
          </p:blipFill>
          <p:spPr>
            <a:xfrm>
              <a:off x="7066407" y="5585589"/>
              <a:ext cx="645668" cy="71688"/>
            </a:xfrm>
            <a:prstGeom prst="rect">
              <a:avLst/>
            </a:prstGeom>
          </p:spPr>
        </p:pic>
        <p:pic>
          <p:nvPicPr>
            <p:cNvPr id="133" name="object 133"/>
            <p:cNvPicPr/>
            <p:nvPr/>
          </p:nvPicPr>
          <p:blipFill>
            <a:blip r:embed="rId129" cstate="print"/>
            <a:stretch>
              <a:fillRect/>
            </a:stretch>
          </p:blipFill>
          <p:spPr>
            <a:xfrm>
              <a:off x="7676133" y="5621426"/>
              <a:ext cx="89674" cy="303885"/>
            </a:xfrm>
            <a:prstGeom prst="rect">
              <a:avLst/>
            </a:prstGeom>
          </p:spPr>
        </p:pic>
        <p:pic>
          <p:nvPicPr>
            <p:cNvPr id="134" name="object 134"/>
            <p:cNvPicPr/>
            <p:nvPr/>
          </p:nvPicPr>
          <p:blipFill>
            <a:blip r:embed="rId130" cstate="print"/>
            <a:stretch>
              <a:fillRect/>
            </a:stretch>
          </p:blipFill>
          <p:spPr>
            <a:xfrm>
              <a:off x="6743572" y="5370512"/>
              <a:ext cx="968489" cy="286766"/>
            </a:xfrm>
            <a:prstGeom prst="rect">
              <a:avLst/>
            </a:prstGeom>
          </p:spPr>
        </p:pic>
        <p:pic>
          <p:nvPicPr>
            <p:cNvPr id="135" name="object 135"/>
            <p:cNvPicPr/>
            <p:nvPr/>
          </p:nvPicPr>
          <p:blipFill>
            <a:blip r:embed="rId131" cstate="print"/>
            <a:stretch>
              <a:fillRect/>
            </a:stretch>
          </p:blipFill>
          <p:spPr>
            <a:xfrm>
              <a:off x="7066407" y="5370512"/>
              <a:ext cx="143484" cy="250913"/>
            </a:xfrm>
            <a:prstGeom prst="rect">
              <a:avLst/>
            </a:prstGeom>
          </p:spPr>
        </p:pic>
        <p:pic>
          <p:nvPicPr>
            <p:cNvPr id="136" name="object 136"/>
            <p:cNvPicPr/>
            <p:nvPr/>
          </p:nvPicPr>
          <p:blipFill>
            <a:blip r:embed="rId132" cstate="print"/>
            <a:stretch>
              <a:fillRect/>
            </a:stretch>
          </p:blipFill>
          <p:spPr>
            <a:xfrm>
              <a:off x="10097388" y="5173379"/>
              <a:ext cx="436499" cy="107534"/>
            </a:xfrm>
            <a:prstGeom prst="rect">
              <a:avLst/>
            </a:prstGeom>
          </p:spPr>
        </p:pic>
        <p:pic>
          <p:nvPicPr>
            <p:cNvPr id="137" name="object 137"/>
            <p:cNvPicPr/>
            <p:nvPr/>
          </p:nvPicPr>
          <p:blipFill>
            <a:blip r:embed="rId133" cstate="print"/>
            <a:stretch>
              <a:fillRect/>
            </a:stretch>
          </p:blipFill>
          <p:spPr>
            <a:xfrm>
              <a:off x="10097388" y="4761153"/>
              <a:ext cx="436499" cy="519760"/>
            </a:xfrm>
            <a:prstGeom prst="rect">
              <a:avLst/>
            </a:prstGeom>
          </p:spPr>
        </p:pic>
        <p:pic>
          <p:nvPicPr>
            <p:cNvPr id="138" name="object 138"/>
            <p:cNvPicPr/>
            <p:nvPr/>
          </p:nvPicPr>
          <p:blipFill>
            <a:blip r:embed="rId134" cstate="print"/>
            <a:stretch>
              <a:fillRect/>
            </a:stretch>
          </p:blipFill>
          <p:spPr>
            <a:xfrm>
              <a:off x="10240899" y="4689494"/>
              <a:ext cx="293014" cy="125456"/>
            </a:xfrm>
            <a:prstGeom prst="rect">
              <a:avLst/>
            </a:prstGeom>
          </p:spPr>
        </p:pic>
        <p:pic>
          <p:nvPicPr>
            <p:cNvPr id="139" name="object 139"/>
            <p:cNvPicPr/>
            <p:nvPr/>
          </p:nvPicPr>
          <p:blipFill>
            <a:blip r:embed="rId135" cstate="print"/>
            <a:stretch>
              <a:fillRect/>
            </a:stretch>
          </p:blipFill>
          <p:spPr>
            <a:xfrm>
              <a:off x="9738740" y="4707407"/>
              <a:ext cx="538048" cy="268833"/>
            </a:xfrm>
            <a:prstGeom prst="rect">
              <a:avLst/>
            </a:prstGeom>
          </p:spPr>
        </p:pic>
        <p:pic>
          <p:nvPicPr>
            <p:cNvPr id="140" name="object 140"/>
            <p:cNvPicPr/>
            <p:nvPr/>
          </p:nvPicPr>
          <p:blipFill>
            <a:blip r:embed="rId136" cstate="print"/>
            <a:stretch>
              <a:fillRect/>
            </a:stretch>
          </p:blipFill>
          <p:spPr>
            <a:xfrm>
              <a:off x="10097388" y="4707394"/>
              <a:ext cx="179349" cy="573519"/>
            </a:xfrm>
            <a:prstGeom prst="rect">
              <a:avLst/>
            </a:prstGeom>
          </p:spPr>
        </p:pic>
        <p:pic>
          <p:nvPicPr>
            <p:cNvPr id="141" name="object 141"/>
            <p:cNvPicPr/>
            <p:nvPr/>
          </p:nvPicPr>
          <p:blipFill>
            <a:blip r:embed="rId137" cstate="print"/>
            <a:stretch>
              <a:fillRect/>
            </a:stretch>
          </p:blipFill>
          <p:spPr>
            <a:xfrm>
              <a:off x="9308211" y="4940338"/>
              <a:ext cx="466305" cy="537679"/>
            </a:xfrm>
            <a:prstGeom prst="rect">
              <a:avLst/>
            </a:prstGeom>
          </p:spPr>
        </p:pic>
        <p:pic>
          <p:nvPicPr>
            <p:cNvPr id="142" name="object 142"/>
            <p:cNvPicPr/>
            <p:nvPr/>
          </p:nvPicPr>
          <p:blipFill>
            <a:blip r:embed="rId138" cstate="print"/>
            <a:stretch>
              <a:fillRect/>
            </a:stretch>
          </p:blipFill>
          <p:spPr>
            <a:xfrm>
              <a:off x="9469627" y="4940388"/>
              <a:ext cx="304901" cy="340525"/>
            </a:xfrm>
            <a:prstGeom prst="rect">
              <a:avLst/>
            </a:prstGeom>
          </p:spPr>
        </p:pic>
        <p:pic>
          <p:nvPicPr>
            <p:cNvPr id="143" name="object 143"/>
            <p:cNvPicPr/>
            <p:nvPr/>
          </p:nvPicPr>
          <p:blipFill>
            <a:blip r:embed="rId139" cstate="print"/>
            <a:stretch>
              <a:fillRect/>
            </a:stretch>
          </p:blipFill>
          <p:spPr>
            <a:xfrm>
              <a:off x="9523475" y="4940334"/>
              <a:ext cx="251091" cy="107534"/>
            </a:xfrm>
            <a:prstGeom prst="rect">
              <a:avLst/>
            </a:prstGeom>
          </p:spPr>
        </p:pic>
        <p:pic>
          <p:nvPicPr>
            <p:cNvPr id="144" name="object 144"/>
            <p:cNvPicPr/>
            <p:nvPr/>
          </p:nvPicPr>
          <p:blipFill>
            <a:blip r:embed="rId140" cstate="print"/>
            <a:stretch>
              <a:fillRect/>
            </a:stretch>
          </p:blipFill>
          <p:spPr>
            <a:xfrm>
              <a:off x="9308211" y="5012029"/>
              <a:ext cx="251091" cy="465988"/>
            </a:xfrm>
            <a:prstGeom prst="rect">
              <a:avLst/>
            </a:prstGeom>
          </p:spPr>
        </p:pic>
        <p:pic>
          <p:nvPicPr>
            <p:cNvPr id="145" name="object 145"/>
            <p:cNvPicPr/>
            <p:nvPr/>
          </p:nvPicPr>
          <p:blipFill>
            <a:blip r:embed="rId141" cstate="print"/>
            <a:stretch>
              <a:fillRect/>
            </a:stretch>
          </p:blipFill>
          <p:spPr>
            <a:xfrm>
              <a:off x="9469627" y="5012080"/>
              <a:ext cx="89674" cy="268833"/>
            </a:xfrm>
            <a:prstGeom prst="rect">
              <a:avLst/>
            </a:prstGeom>
          </p:spPr>
        </p:pic>
        <p:pic>
          <p:nvPicPr>
            <p:cNvPr id="146" name="object 146"/>
            <p:cNvPicPr/>
            <p:nvPr/>
          </p:nvPicPr>
          <p:blipFill>
            <a:blip r:embed="rId142" cstate="print"/>
            <a:stretch>
              <a:fillRect/>
            </a:stretch>
          </p:blipFill>
          <p:spPr>
            <a:xfrm>
              <a:off x="9200641" y="4850726"/>
              <a:ext cx="358698" cy="197142"/>
            </a:xfrm>
            <a:prstGeom prst="rect">
              <a:avLst/>
            </a:prstGeom>
          </p:spPr>
        </p:pic>
        <p:pic>
          <p:nvPicPr>
            <p:cNvPr id="147" name="object 147"/>
            <p:cNvPicPr/>
            <p:nvPr/>
          </p:nvPicPr>
          <p:blipFill>
            <a:blip r:embed="rId143" cstate="print"/>
            <a:stretch>
              <a:fillRect/>
            </a:stretch>
          </p:blipFill>
          <p:spPr>
            <a:xfrm>
              <a:off x="9003284" y="4850764"/>
              <a:ext cx="233159" cy="860285"/>
            </a:xfrm>
            <a:prstGeom prst="rect">
              <a:avLst/>
            </a:prstGeom>
          </p:spPr>
        </p:pic>
        <p:pic>
          <p:nvPicPr>
            <p:cNvPr id="148" name="object 148"/>
            <p:cNvPicPr/>
            <p:nvPr/>
          </p:nvPicPr>
          <p:blipFill>
            <a:blip r:embed="rId144" cstate="print"/>
            <a:stretch>
              <a:fillRect/>
            </a:stretch>
          </p:blipFill>
          <p:spPr>
            <a:xfrm>
              <a:off x="9200641" y="4850726"/>
              <a:ext cx="143484" cy="627291"/>
            </a:xfrm>
            <a:prstGeom prst="rect">
              <a:avLst/>
            </a:prstGeom>
          </p:spPr>
        </p:pic>
        <p:pic>
          <p:nvPicPr>
            <p:cNvPr id="149" name="object 149"/>
            <p:cNvPicPr/>
            <p:nvPr/>
          </p:nvPicPr>
          <p:blipFill>
            <a:blip r:embed="rId145" cstate="print"/>
            <a:stretch>
              <a:fillRect/>
            </a:stretch>
          </p:blipFill>
          <p:spPr>
            <a:xfrm>
              <a:off x="8447404" y="5728970"/>
              <a:ext cx="717397" cy="196342"/>
            </a:xfrm>
            <a:prstGeom prst="rect">
              <a:avLst/>
            </a:prstGeom>
          </p:spPr>
        </p:pic>
        <p:pic>
          <p:nvPicPr>
            <p:cNvPr id="150" name="object 150"/>
            <p:cNvPicPr/>
            <p:nvPr/>
          </p:nvPicPr>
          <p:blipFill>
            <a:blip r:embed="rId146" cstate="print"/>
            <a:stretch>
              <a:fillRect/>
            </a:stretch>
          </p:blipFill>
          <p:spPr>
            <a:xfrm>
              <a:off x="8859900" y="5728970"/>
              <a:ext cx="304901" cy="196342"/>
            </a:xfrm>
            <a:prstGeom prst="rect">
              <a:avLst/>
            </a:prstGeom>
          </p:spPr>
        </p:pic>
        <p:pic>
          <p:nvPicPr>
            <p:cNvPr id="151" name="object 151"/>
            <p:cNvPicPr/>
            <p:nvPr/>
          </p:nvPicPr>
          <p:blipFill>
            <a:blip r:embed="rId147" cstate="print"/>
            <a:stretch>
              <a:fillRect/>
            </a:stretch>
          </p:blipFill>
          <p:spPr>
            <a:xfrm>
              <a:off x="9003284" y="5657274"/>
              <a:ext cx="161417" cy="107534"/>
            </a:xfrm>
            <a:prstGeom prst="rect">
              <a:avLst/>
            </a:prstGeom>
          </p:spPr>
        </p:pic>
        <p:pic>
          <p:nvPicPr>
            <p:cNvPr id="152" name="object 152"/>
            <p:cNvPicPr/>
            <p:nvPr/>
          </p:nvPicPr>
          <p:blipFill>
            <a:blip r:embed="rId148" cstate="print"/>
            <a:stretch>
              <a:fillRect/>
            </a:stretch>
          </p:blipFill>
          <p:spPr>
            <a:xfrm>
              <a:off x="7729982" y="5890273"/>
              <a:ext cx="286956" cy="35038"/>
            </a:xfrm>
            <a:prstGeom prst="rect">
              <a:avLst/>
            </a:prstGeom>
          </p:spPr>
        </p:pic>
        <p:pic>
          <p:nvPicPr>
            <p:cNvPr id="153" name="object 153"/>
            <p:cNvPicPr/>
            <p:nvPr/>
          </p:nvPicPr>
          <p:blipFill>
            <a:blip r:embed="rId149" cstate="print"/>
            <a:stretch>
              <a:fillRect/>
            </a:stretch>
          </p:blipFill>
          <p:spPr>
            <a:xfrm>
              <a:off x="7066407" y="5585587"/>
              <a:ext cx="699465" cy="339725"/>
            </a:xfrm>
            <a:prstGeom prst="rect">
              <a:avLst/>
            </a:prstGeom>
          </p:spPr>
        </p:pic>
        <p:pic>
          <p:nvPicPr>
            <p:cNvPr id="154" name="object 154"/>
            <p:cNvPicPr/>
            <p:nvPr/>
          </p:nvPicPr>
          <p:blipFill>
            <a:blip r:embed="rId150" cstate="print"/>
            <a:stretch>
              <a:fillRect/>
            </a:stretch>
          </p:blipFill>
          <p:spPr>
            <a:xfrm>
              <a:off x="6815201" y="5585587"/>
              <a:ext cx="304901" cy="339725"/>
            </a:xfrm>
            <a:prstGeom prst="rect">
              <a:avLst/>
            </a:prstGeom>
          </p:spPr>
        </p:pic>
        <p:pic>
          <p:nvPicPr>
            <p:cNvPr id="155" name="object 155"/>
            <p:cNvPicPr/>
            <p:nvPr/>
          </p:nvPicPr>
          <p:blipFill>
            <a:blip r:embed="rId151" cstate="print"/>
            <a:stretch>
              <a:fillRect/>
            </a:stretch>
          </p:blipFill>
          <p:spPr>
            <a:xfrm>
              <a:off x="6743572" y="5388432"/>
              <a:ext cx="376631" cy="232994"/>
            </a:xfrm>
            <a:prstGeom prst="rect">
              <a:avLst/>
            </a:prstGeom>
          </p:spPr>
        </p:pic>
        <p:pic>
          <p:nvPicPr>
            <p:cNvPr id="156" name="object 156"/>
            <p:cNvPicPr/>
            <p:nvPr/>
          </p:nvPicPr>
          <p:blipFill>
            <a:blip r:embed="rId152" cstate="print"/>
            <a:stretch>
              <a:fillRect/>
            </a:stretch>
          </p:blipFill>
          <p:spPr>
            <a:xfrm>
              <a:off x="6348983" y="5388432"/>
              <a:ext cx="430441" cy="465988"/>
            </a:xfrm>
            <a:prstGeom prst="rect">
              <a:avLst/>
            </a:prstGeom>
          </p:spPr>
        </p:pic>
        <p:pic>
          <p:nvPicPr>
            <p:cNvPr id="157" name="object 157"/>
            <p:cNvPicPr/>
            <p:nvPr/>
          </p:nvPicPr>
          <p:blipFill>
            <a:blip r:embed="rId153" cstate="print"/>
            <a:stretch>
              <a:fillRect/>
            </a:stretch>
          </p:blipFill>
          <p:spPr>
            <a:xfrm>
              <a:off x="10025634" y="5245049"/>
              <a:ext cx="508241" cy="376377"/>
            </a:xfrm>
            <a:prstGeom prst="rect">
              <a:avLst/>
            </a:prstGeom>
          </p:spPr>
        </p:pic>
        <p:pic>
          <p:nvPicPr>
            <p:cNvPr id="158" name="object 158"/>
            <p:cNvPicPr/>
            <p:nvPr/>
          </p:nvPicPr>
          <p:blipFill>
            <a:blip r:embed="rId154" cstate="print"/>
            <a:stretch>
              <a:fillRect/>
            </a:stretch>
          </p:blipFill>
          <p:spPr>
            <a:xfrm>
              <a:off x="9451721" y="5245061"/>
              <a:ext cx="681532" cy="340525"/>
            </a:xfrm>
            <a:prstGeom prst="rect">
              <a:avLst/>
            </a:prstGeom>
          </p:spPr>
        </p:pic>
        <p:pic>
          <p:nvPicPr>
            <p:cNvPr id="159" name="object 159"/>
            <p:cNvPicPr/>
            <p:nvPr/>
          </p:nvPicPr>
          <p:blipFill>
            <a:blip r:embed="rId155" cstate="print"/>
            <a:stretch>
              <a:fillRect/>
            </a:stretch>
          </p:blipFill>
          <p:spPr>
            <a:xfrm>
              <a:off x="10025634" y="5245049"/>
              <a:ext cx="107608" cy="376377"/>
            </a:xfrm>
            <a:prstGeom prst="rect">
              <a:avLst/>
            </a:prstGeom>
          </p:spPr>
        </p:pic>
        <p:pic>
          <p:nvPicPr>
            <p:cNvPr id="160" name="object 160"/>
            <p:cNvPicPr/>
            <p:nvPr/>
          </p:nvPicPr>
          <p:blipFill>
            <a:blip r:embed="rId156" cstate="print"/>
            <a:stretch>
              <a:fillRect/>
            </a:stretch>
          </p:blipFill>
          <p:spPr>
            <a:xfrm>
              <a:off x="10097388" y="5245061"/>
              <a:ext cx="436499" cy="573519"/>
            </a:xfrm>
            <a:prstGeom prst="rect">
              <a:avLst/>
            </a:prstGeom>
          </p:spPr>
        </p:pic>
        <p:pic>
          <p:nvPicPr>
            <p:cNvPr id="161" name="object 161"/>
            <p:cNvPicPr/>
            <p:nvPr/>
          </p:nvPicPr>
          <p:blipFill>
            <a:blip r:embed="rId157" cstate="print"/>
            <a:stretch>
              <a:fillRect/>
            </a:stretch>
          </p:blipFill>
          <p:spPr>
            <a:xfrm>
              <a:off x="9577324" y="5245022"/>
              <a:ext cx="555993" cy="89612"/>
            </a:xfrm>
            <a:prstGeom prst="rect">
              <a:avLst/>
            </a:prstGeom>
          </p:spPr>
        </p:pic>
        <p:pic>
          <p:nvPicPr>
            <p:cNvPr id="162" name="object 162"/>
            <p:cNvPicPr/>
            <p:nvPr/>
          </p:nvPicPr>
          <p:blipFill>
            <a:blip r:embed="rId158" cstate="print"/>
            <a:stretch>
              <a:fillRect/>
            </a:stretch>
          </p:blipFill>
          <p:spPr>
            <a:xfrm>
              <a:off x="8931655" y="5298820"/>
              <a:ext cx="699465" cy="519760"/>
            </a:xfrm>
            <a:prstGeom prst="rect">
              <a:avLst/>
            </a:prstGeom>
          </p:spPr>
        </p:pic>
        <p:pic>
          <p:nvPicPr>
            <p:cNvPr id="163" name="object 163"/>
            <p:cNvPicPr/>
            <p:nvPr/>
          </p:nvPicPr>
          <p:blipFill>
            <a:blip r:embed="rId159" cstate="print"/>
            <a:stretch>
              <a:fillRect/>
            </a:stretch>
          </p:blipFill>
          <p:spPr>
            <a:xfrm>
              <a:off x="9469627" y="5245022"/>
              <a:ext cx="161417" cy="89612"/>
            </a:xfrm>
            <a:prstGeom prst="rect">
              <a:avLst/>
            </a:prstGeom>
          </p:spPr>
        </p:pic>
        <p:pic>
          <p:nvPicPr>
            <p:cNvPr id="164" name="object 164"/>
            <p:cNvPicPr/>
            <p:nvPr/>
          </p:nvPicPr>
          <p:blipFill>
            <a:blip r:embed="rId160" cstate="print"/>
            <a:stretch>
              <a:fillRect/>
            </a:stretch>
          </p:blipFill>
          <p:spPr>
            <a:xfrm>
              <a:off x="9451721" y="5298820"/>
              <a:ext cx="179349" cy="286766"/>
            </a:xfrm>
            <a:prstGeom prst="rect">
              <a:avLst/>
            </a:prstGeom>
          </p:spPr>
        </p:pic>
        <p:pic>
          <p:nvPicPr>
            <p:cNvPr id="165" name="object 165"/>
            <p:cNvPicPr/>
            <p:nvPr/>
          </p:nvPicPr>
          <p:blipFill>
            <a:blip r:embed="rId161" cstate="print"/>
            <a:stretch>
              <a:fillRect/>
            </a:stretch>
          </p:blipFill>
          <p:spPr>
            <a:xfrm>
              <a:off x="9577324" y="5298820"/>
              <a:ext cx="484250" cy="322605"/>
            </a:xfrm>
            <a:prstGeom prst="rect">
              <a:avLst/>
            </a:prstGeom>
          </p:spPr>
        </p:pic>
        <p:pic>
          <p:nvPicPr>
            <p:cNvPr id="166" name="object 166"/>
            <p:cNvPicPr/>
            <p:nvPr/>
          </p:nvPicPr>
          <p:blipFill>
            <a:blip r:embed="rId162" cstate="print"/>
            <a:stretch>
              <a:fillRect/>
            </a:stretch>
          </p:blipFill>
          <p:spPr>
            <a:xfrm>
              <a:off x="8859900" y="5245049"/>
              <a:ext cx="645668" cy="591451"/>
            </a:xfrm>
            <a:prstGeom prst="rect">
              <a:avLst/>
            </a:prstGeom>
          </p:spPr>
        </p:pic>
        <p:pic>
          <p:nvPicPr>
            <p:cNvPr id="167" name="object 167"/>
            <p:cNvPicPr/>
            <p:nvPr/>
          </p:nvPicPr>
          <p:blipFill>
            <a:blip r:embed="rId163" cstate="print"/>
            <a:stretch>
              <a:fillRect/>
            </a:stretch>
          </p:blipFill>
          <p:spPr>
            <a:xfrm>
              <a:off x="8931655" y="5245061"/>
              <a:ext cx="573925" cy="573519"/>
            </a:xfrm>
            <a:prstGeom prst="rect">
              <a:avLst/>
            </a:prstGeom>
          </p:spPr>
        </p:pic>
        <p:pic>
          <p:nvPicPr>
            <p:cNvPr id="168" name="object 168"/>
            <p:cNvPicPr/>
            <p:nvPr/>
          </p:nvPicPr>
          <p:blipFill>
            <a:blip r:embed="rId164" cstate="print"/>
            <a:stretch>
              <a:fillRect/>
            </a:stretch>
          </p:blipFill>
          <p:spPr>
            <a:xfrm>
              <a:off x="9308211" y="5245023"/>
              <a:ext cx="197281" cy="232994"/>
            </a:xfrm>
            <a:prstGeom prst="rect">
              <a:avLst/>
            </a:prstGeom>
          </p:spPr>
        </p:pic>
        <p:pic>
          <p:nvPicPr>
            <p:cNvPr id="169" name="object 169"/>
            <p:cNvPicPr/>
            <p:nvPr/>
          </p:nvPicPr>
          <p:blipFill>
            <a:blip r:embed="rId165" cstate="print"/>
            <a:stretch>
              <a:fillRect/>
            </a:stretch>
          </p:blipFill>
          <p:spPr>
            <a:xfrm>
              <a:off x="8859900" y="5442203"/>
              <a:ext cx="484250" cy="394296"/>
            </a:xfrm>
            <a:prstGeom prst="rect">
              <a:avLst/>
            </a:prstGeom>
          </p:spPr>
        </p:pic>
        <p:pic>
          <p:nvPicPr>
            <p:cNvPr id="170" name="object 170"/>
            <p:cNvPicPr/>
            <p:nvPr/>
          </p:nvPicPr>
          <p:blipFill>
            <a:blip r:embed="rId166" cstate="print"/>
            <a:stretch>
              <a:fillRect/>
            </a:stretch>
          </p:blipFill>
          <p:spPr>
            <a:xfrm>
              <a:off x="8931655" y="5442203"/>
              <a:ext cx="412508" cy="376377"/>
            </a:xfrm>
            <a:prstGeom prst="rect">
              <a:avLst/>
            </a:prstGeom>
          </p:spPr>
        </p:pic>
        <p:pic>
          <p:nvPicPr>
            <p:cNvPr id="171" name="object 171"/>
            <p:cNvPicPr/>
            <p:nvPr/>
          </p:nvPicPr>
          <p:blipFill>
            <a:blip r:embed="rId167" cstate="print"/>
            <a:stretch>
              <a:fillRect/>
            </a:stretch>
          </p:blipFill>
          <p:spPr>
            <a:xfrm>
              <a:off x="9003284" y="5442216"/>
              <a:ext cx="340766" cy="268833"/>
            </a:xfrm>
            <a:prstGeom prst="rect">
              <a:avLst/>
            </a:prstGeom>
          </p:spPr>
        </p:pic>
        <p:pic>
          <p:nvPicPr>
            <p:cNvPr id="172" name="object 172"/>
            <p:cNvPicPr/>
            <p:nvPr/>
          </p:nvPicPr>
          <p:blipFill>
            <a:blip r:embed="rId168" cstate="print"/>
            <a:stretch>
              <a:fillRect/>
            </a:stretch>
          </p:blipFill>
          <p:spPr>
            <a:xfrm>
              <a:off x="8447404" y="5657278"/>
              <a:ext cx="609790" cy="268033"/>
            </a:xfrm>
            <a:prstGeom prst="rect">
              <a:avLst/>
            </a:prstGeom>
          </p:spPr>
        </p:pic>
        <p:pic>
          <p:nvPicPr>
            <p:cNvPr id="173" name="object 173"/>
            <p:cNvPicPr/>
            <p:nvPr/>
          </p:nvPicPr>
          <p:blipFill>
            <a:blip r:embed="rId169" cstate="print"/>
            <a:stretch>
              <a:fillRect/>
            </a:stretch>
          </p:blipFill>
          <p:spPr>
            <a:xfrm>
              <a:off x="8519160" y="5657278"/>
              <a:ext cx="538048" cy="268033"/>
            </a:xfrm>
            <a:prstGeom prst="rect">
              <a:avLst/>
            </a:prstGeom>
          </p:spPr>
        </p:pic>
        <p:pic>
          <p:nvPicPr>
            <p:cNvPr id="174" name="object 174"/>
            <p:cNvPicPr/>
            <p:nvPr/>
          </p:nvPicPr>
          <p:blipFill>
            <a:blip r:embed="rId170" cstate="print"/>
            <a:stretch>
              <a:fillRect/>
            </a:stretch>
          </p:blipFill>
          <p:spPr>
            <a:xfrm>
              <a:off x="8859900" y="5657278"/>
              <a:ext cx="197281" cy="179222"/>
            </a:xfrm>
            <a:prstGeom prst="rect">
              <a:avLst/>
            </a:prstGeom>
          </p:spPr>
        </p:pic>
        <p:pic>
          <p:nvPicPr>
            <p:cNvPr id="175" name="object 175"/>
            <p:cNvPicPr/>
            <p:nvPr/>
          </p:nvPicPr>
          <p:blipFill>
            <a:blip r:embed="rId171" cstate="print"/>
            <a:stretch>
              <a:fillRect/>
            </a:stretch>
          </p:blipFill>
          <p:spPr>
            <a:xfrm>
              <a:off x="8859900" y="5657278"/>
              <a:ext cx="197281" cy="268033"/>
            </a:xfrm>
            <a:prstGeom prst="rect">
              <a:avLst/>
            </a:prstGeom>
          </p:spPr>
        </p:pic>
        <p:pic>
          <p:nvPicPr>
            <p:cNvPr id="176" name="object 176"/>
            <p:cNvPicPr/>
            <p:nvPr/>
          </p:nvPicPr>
          <p:blipFill>
            <a:blip r:embed="rId172" cstate="print"/>
            <a:stretch>
              <a:fillRect/>
            </a:stretch>
          </p:blipFill>
          <p:spPr>
            <a:xfrm>
              <a:off x="6348983" y="5818583"/>
              <a:ext cx="502183" cy="106728"/>
            </a:xfrm>
            <a:prstGeom prst="rect">
              <a:avLst/>
            </a:prstGeom>
          </p:spPr>
        </p:pic>
        <p:pic>
          <p:nvPicPr>
            <p:cNvPr id="177" name="object 177"/>
            <p:cNvPicPr/>
            <p:nvPr/>
          </p:nvPicPr>
          <p:blipFill>
            <a:blip r:embed="rId173" cstate="print"/>
            <a:stretch>
              <a:fillRect/>
            </a:stretch>
          </p:blipFill>
          <p:spPr>
            <a:xfrm>
              <a:off x="6348983" y="5818583"/>
              <a:ext cx="125544" cy="106728"/>
            </a:xfrm>
            <a:prstGeom prst="rect">
              <a:avLst/>
            </a:prstGeom>
          </p:spPr>
        </p:pic>
        <p:pic>
          <p:nvPicPr>
            <p:cNvPr id="178" name="object 178"/>
            <p:cNvPicPr/>
            <p:nvPr/>
          </p:nvPicPr>
          <p:blipFill>
            <a:blip r:embed="rId174" cstate="print"/>
            <a:stretch>
              <a:fillRect/>
            </a:stretch>
          </p:blipFill>
          <p:spPr>
            <a:xfrm>
              <a:off x="10043540" y="5782741"/>
              <a:ext cx="490308" cy="142570"/>
            </a:xfrm>
            <a:prstGeom prst="rect">
              <a:avLst/>
            </a:prstGeom>
          </p:spPr>
        </p:pic>
        <p:pic>
          <p:nvPicPr>
            <p:cNvPr id="179" name="object 179"/>
            <p:cNvPicPr/>
            <p:nvPr/>
          </p:nvPicPr>
          <p:blipFill>
            <a:blip r:embed="rId175" cstate="print"/>
            <a:stretch>
              <a:fillRect/>
            </a:stretch>
          </p:blipFill>
          <p:spPr>
            <a:xfrm>
              <a:off x="10025634" y="5585587"/>
              <a:ext cx="508241" cy="339725"/>
            </a:xfrm>
            <a:prstGeom prst="rect">
              <a:avLst/>
            </a:prstGeom>
          </p:spPr>
        </p:pic>
        <p:pic>
          <p:nvPicPr>
            <p:cNvPr id="180" name="object 180"/>
            <p:cNvPicPr/>
            <p:nvPr/>
          </p:nvPicPr>
          <p:blipFill>
            <a:blip r:embed="rId176" cstate="print"/>
            <a:stretch>
              <a:fillRect/>
            </a:stretch>
          </p:blipFill>
          <p:spPr>
            <a:xfrm>
              <a:off x="9451721" y="5549736"/>
              <a:ext cx="609790" cy="71690"/>
            </a:xfrm>
            <a:prstGeom prst="rect">
              <a:avLst/>
            </a:prstGeom>
          </p:spPr>
        </p:pic>
        <p:pic>
          <p:nvPicPr>
            <p:cNvPr id="181" name="object 181"/>
            <p:cNvPicPr/>
            <p:nvPr/>
          </p:nvPicPr>
          <p:blipFill>
            <a:blip r:embed="rId177" cstate="print"/>
            <a:stretch>
              <a:fillRect/>
            </a:stretch>
          </p:blipFill>
          <p:spPr>
            <a:xfrm>
              <a:off x="8823960" y="5549734"/>
              <a:ext cx="663600" cy="375577"/>
            </a:xfrm>
            <a:prstGeom prst="rect">
              <a:avLst/>
            </a:prstGeom>
          </p:spPr>
        </p:pic>
        <p:pic>
          <p:nvPicPr>
            <p:cNvPr id="182" name="object 182"/>
            <p:cNvPicPr/>
            <p:nvPr/>
          </p:nvPicPr>
          <p:blipFill>
            <a:blip r:embed="rId178" cstate="print"/>
            <a:stretch>
              <a:fillRect/>
            </a:stretch>
          </p:blipFill>
          <p:spPr>
            <a:xfrm>
              <a:off x="8931655" y="5549747"/>
              <a:ext cx="555980" cy="268833"/>
            </a:xfrm>
            <a:prstGeom prst="rect">
              <a:avLst/>
            </a:prstGeom>
          </p:spPr>
        </p:pic>
        <p:pic>
          <p:nvPicPr>
            <p:cNvPr id="183" name="object 183"/>
            <p:cNvPicPr/>
            <p:nvPr/>
          </p:nvPicPr>
          <p:blipFill>
            <a:blip r:embed="rId179" cstate="print"/>
            <a:stretch>
              <a:fillRect/>
            </a:stretch>
          </p:blipFill>
          <p:spPr>
            <a:xfrm>
              <a:off x="8806052" y="5549734"/>
              <a:ext cx="681532" cy="375577"/>
            </a:xfrm>
            <a:prstGeom prst="rect">
              <a:avLst/>
            </a:prstGeom>
          </p:spPr>
        </p:pic>
        <p:pic>
          <p:nvPicPr>
            <p:cNvPr id="184" name="object 184"/>
            <p:cNvPicPr/>
            <p:nvPr/>
          </p:nvPicPr>
          <p:blipFill>
            <a:blip r:embed="rId180" cstate="print"/>
            <a:stretch>
              <a:fillRect/>
            </a:stretch>
          </p:blipFill>
          <p:spPr>
            <a:xfrm>
              <a:off x="8267953" y="5764809"/>
              <a:ext cx="717397" cy="160502"/>
            </a:xfrm>
            <a:prstGeom prst="rect">
              <a:avLst/>
            </a:prstGeom>
          </p:spPr>
        </p:pic>
        <p:pic>
          <p:nvPicPr>
            <p:cNvPr id="185" name="object 185"/>
            <p:cNvPicPr/>
            <p:nvPr/>
          </p:nvPicPr>
          <p:blipFill>
            <a:blip r:embed="rId181" cstate="print"/>
            <a:stretch>
              <a:fillRect/>
            </a:stretch>
          </p:blipFill>
          <p:spPr>
            <a:xfrm>
              <a:off x="8823960" y="5764809"/>
              <a:ext cx="161417" cy="160502"/>
            </a:xfrm>
            <a:prstGeom prst="rect">
              <a:avLst/>
            </a:prstGeom>
          </p:spPr>
        </p:pic>
        <p:pic>
          <p:nvPicPr>
            <p:cNvPr id="186" name="object 186"/>
            <p:cNvPicPr/>
            <p:nvPr/>
          </p:nvPicPr>
          <p:blipFill>
            <a:blip r:embed="rId182" cstate="print"/>
            <a:stretch>
              <a:fillRect/>
            </a:stretch>
          </p:blipFill>
          <p:spPr>
            <a:xfrm>
              <a:off x="8859900" y="5764811"/>
              <a:ext cx="125544" cy="71688"/>
            </a:xfrm>
            <a:prstGeom prst="rect">
              <a:avLst/>
            </a:prstGeom>
          </p:spPr>
        </p:pic>
        <p:pic>
          <p:nvPicPr>
            <p:cNvPr id="187" name="object 187"/>
            <p:cNvPicPr/>
            <p:nvPr/>
          </p:nvPicPr>
          <p:blipFill>
            <a:blip r:embed="rId183" cstate="print"/>
            <a:stretch>
              <a:fillRect/>
            </a:stretch>
          </p:blipFill>
          <p:spPr>
            <a:xfrm>
              <a:off x="8806052" y="5782728"/>
              <a:ext cx="179349" cy="142582"/>
            </a:xfrm>
            <a:prstGeom prst="rect">
              <a:avLst/>
            </a:prstGeom>
          </p:spPr>
        </p:pic>
        <p:pic>
          <p:nvPicPr>
            <p:cNvPr id="188" name="object 188"/>
            <p:cNvPicPr/>
            <p:nvPr/>
          </p:nvPicPr>
          <p:blipFill>
            <a:blip r:embed="rId184" cstate="print"/>
            <a:stretch>
              <a:fillRect/>
            </a:stretch>
          </p:blipFill>
          <p:spPr>
            <a:xfrm>
              <a:off x="8267953" y="5782741"/>
              <a:ext cx="627722" cy="142570"/>
            </a:xfrm>
            <a:prstGeom prst="rect">
              <a:avLst/>
            </a:prstGeom>
          </p:spPr>
        </p:pic>
        <p:pic>
          <p:nvPicPr>
            <p:cNvPr id="189" name="object 189"/>
            <p:cNvPicPr/>
            <p:nvPr/>
          </p:nvPicPr>
          <p:blipFill>
            <a:blip r:embed="rId185" cstate="print"/>
            <a:stretch>
              <a:fillRect/>
            </a:stretch>
          </p:blipFill>
          <p:spPr>
            <a:xfrm>
              <a:off x="8823960" y="5782728"/>
              <a:ext cx="71739" cy="142582"/>
            </a:xfrm>
            <a:prstGeom prst="rect">
              <a:avLst/>
            </a:prstGeom>
          </p:spPr>
        </p:pic>
        <p:pic>
          <p:nvPicPr>
            <p:cNvPr id="190" name="object 190"/>
            <p:cNvPicPr/>
            <p:nvPr/>
          </p:nvPicPr>
          <p:blipFill>
            <a:blip r:embed="rId186" cstate="print"/>
            <a:stretch>
              <a:fillRect/>
            </a:stretch>
          </p:blipFill>
          <p:spPr>
            <a:xfrm>
              <a:off x="8267953" y="5782741"/>
              <a:ext cx="627722" cy="142570"/>
            </a:xfrm>
            <a:prstGeom prst="rect">
              <a:avLst/>
            </a:prstGeom>
          </p:spPr>
        </p:pic>
        <p:pic>
          <p:nvPicPr>
            <p:cNvPr id="191" name="object 191"/>
            <p:cNvPicPr/>
            <p:nvPr/>
          </p:nvPicPr>
          <p:blipFill>
            <a:blip r:embed="rId187" cstate="print"/>
            <a:stretch>
              <a:fillRect/>
            </a:stretch>
          </p:blipFill>
          <p:spPr>
            <a:xfrm>
              <a:off x="10438129" y="5083771"/>
              <a:ext cx="95731" cy="340525"/>
            </a:xfrm>
            <a:prstGeom prst="rect">
              <a:avLst/>
            </a:prstGeom>
          </p:spPr>
        </p:pic>
        <p:pic>
          <p:nvPicPr>
            <p:cNvPr id="192" name="object 192"/>
            <p:cNvPicPr/>
            <p:nvPr/>
          </p:nvPicPr>
          <p:blipFill>
            <a:blip r:embed="rId188" cstate="print"/>
            <a:stretch>
              <a:fillRect/>
            </a:stretch>
          </p:blipFill>
          <p:spPr>
            <a:xfrm>
              <a:off x="10438129" y="5119611"/>
              <a:ext cx="95731" cy="304685"/>
            </a:xfrm>
            <a:prstGeom prst="rect">
              <a:avLst/>
            </a:prstGeom>
          </p:spPr>
        </p:pic>
        <p:pic>
          <p:nvPicPr>
            <p:cNvPr id="193" name="object 193"/>
            <p:cNvPicPr/>
            <p:nvPr/>
          </p:nvPicPr>
          <p:blipFill>
            <a:blip r:embed="rId189" cstate="print"/>
            <a:stretch>
              <a:fillRect/>
            </a:stretch>
          </p:blipFill>
          <p:spPr>
            <a:xfrm>
              <a:off x="10151236" y="5388444"/>
              <a:ext cx="382689" cy="430136"/>
            </a:xfrm>
            <a:prstGeom prst="rect">
              <a:avLst/>
            </a:prstGeom>
          </p:spPr>
        </p:pic>
        <p:pic>
          <p:nvPicPr>
            <p:cNvPr id="194" name="object 194"/>
            <p:cNvPicPr/>
            <p:nvPr/>
          </p:nvPicPr>
          <p:blipFill>
            <a:blip r:embed="rId190" cstate="print"/>
            <a:stretch>
              <a:fillRect/>
            </a:stretch>
          </p:blipFill>
          <p:spPr>
            <a:xfrm>
              <a:off x="9756648" y="5460123"/>
              <a:ext cx="777265" cy="465188"/>
            </a:xfrm>
            <a:prstGeom prst="rect">
              <a:avLst/>
            </a:prstGeom>
          </p:spPr>
        </p:pic>
        <p:pic>
          <p:nvPicPr>
            <p:cNvPr id="195" name="object 195"/>
            <p:cNvPicPr/>
            <p:nvPr/>
          </p:nvPicPr>
          <p:blipFill>
            <a:blip r:embed="rId191" cstate="print"/>
            <a:stretch>
              <a:fillRect/>
            </a:stretch>
          </p:blipFill>
          <p:spPr>
            <a:xfrm>
              <a:off x="10151236" y="5460123"/>
              <a:ext cx="382689" cy="358444"/>
            </a:xfrm>
            <a:prstGeom prst="rect">
              <a:avLst/>
            </a:prstGeom>
          </p:spPr>
        </p:pic>
        <p:pic>
          <p:nvPicPr>
            <p:cNvPr id="196" name="object 196"/>
            <p:cNvPicPr/>
            <p:nvPr/>
          </p:nvPicPr>
          <p:blipFill>
            <a:blip r:embed="rId192" cstate="print"/>
            <a:stretch>
              <a:fillRect/>
            </a:stretch>
          </p:blipFill>
          <p:spPr>
            <a:xfrm>
              <a:off x="10438129" y="5370468"/>
              <a:ext cx="95731" cy="125456"/>
            </a:xfrm>
            <a:prstGeom prst="rect">
              <a:avLst/>
            </a:prstGeom>
          </p:spPr>
        </p:pic>
        <p:pic>
          <p:nvPicPr>
            <p:cNvPr id="197" name="object 197"/>
            <p:cNvPicPr/>
            <p:nvPr/>
          </p:nvPicPr>
          <p:blipFill>
            <a:blip r:embed="rId193" cstate="print"/>
            <a:stretch>
              <a:fillRect/>
            </a:stretch>
          </p:blipFill>
          <p:spPr>
            <a:xfrm>
              <a:off x="9756648" y="5370512"/>
              <a:ext cx="717397" cy="554799"/>
            </a:xfrm>
            <a:prstGeom prst="rect">
              <a:avLst/>
            </a:prstGeom>
          </p:spPr>
        </p:pic>
        <p:pic>
          <p:nvPicPr>
            <p:cNvPr id="198" name="object 198"/>
            <p:cNvPicPr/>
            <p:nvPr/>
          </p:nvPicPr>
          <p:blipFill>
            <a:blip r:embed="rId194" cstate="print"/>
            <a:stretch>
              <a:fillRect/>
            </a:stretch>
          </p:blipFill>
          <p:spPr>
            <a:xfrm>
              <a:off x="10169144" y="5370512"/>
              <a:ext cx="304901" cy="448056"/>
            </a:xfrm>
            <a:prstGeom prst="rect">
              <a:avLst/>
            </a:prstGeom>
          </p:spPr>
        </p:pic>
        <p:pic>
          <p:nvPicPr>
            <p:cNvPr id="199" name="object 199"/>
            <p:cNvPicPr/>
            <p:nvPr/>
          </p:nvPicPr>
          <p:blipFill>
            <a:blip r:embed="rId195" cstate="print"/>
            <a:stretch>
              <a:fillRect/>
            </a:stretch>
          </p:blipFill>
          <p:spPr>
            <a:xfrm>
              <a:off x="10151236" y="5782728"/>
              <a:ext cx="382689" cy="142582"/>
            </a:xfrm>
            <a:prstGeom prst="rect">
              <a:avLst/>
            </a:prstGeom>
          </p:spPr>
        </p:pic>
        <p:pic>
          <p:nvPicPr>
            <p:cNvPr id="200" name="object 200"/>
            <p:cNvPicPr/>
            <p:nvPr/>
          </p:nvPicPr>
          <p:blipFill>
            <a:blip r:embed="rId196" cstate="print"/>
            <a:stretch>
              <a:fillRect/>
            </a:stretch>
          </p:blipFill>
          <p:spPr>
            <a:xfrm>
              <a:off x="9559289" y="5782741"/>
              <a:ext cx="645668" cy="142570"/>
            </a:xfrm>
            <a:prstGeom prst="rect">
              <a:avLst/>
            </a:prstGeom>
          </p:spPr>
        </p:pic>
        <p:pic>
          <p:nvPicPr>
            <p:cNvPr id="201" name="object 201"/>
            <p:cNvPicPr/>
            <p:nvPr/>
          </p:nvPicPr>
          <p:blipFill>
            <a:blip r:embed="rId197" cstate="print"/>
            <a:stretch>
              <a:fillRect/>
            </a:stretch>
          </p:blipFill>
          <p:spPr>
            <a:xfrm>
              <a:off x="9900158" y="5782741"/>
              <a:ext cx="304901" cy="142570"/>
            </a:xfrm>
            <a:prstGeom prst="rect">
              <a:avLst/>
            </a:prstGeom>
          </p:spPr>
        </p:pic>
        <p:pic>
          <p:nvPicPr>
            <p:cNvPr id="202" name="object 202"/>
            <p:cNvPicPr/>
            <p:nvPr/>
          </p:nvPicPr>
          <p:blipFill>
            <a:blip r:embed="rId198" cstate="print"/>
            <a:stretch>
              <a:fillRect/>
            </a:stretch>
          </p:blipFill>
          <p:spPr>
            <a:xfrm>
              <a:off x="9559289" y="5782728"/>
              <a:ext cx="645668" cy="142582"/>
            </a:xfrm>
            <a:prstGeom prst="rect">
              <a:avLst/>
            </a:prstGeom>
          </p:spPr>
        </p:pic>
        <p:sp>
          <p:nvSpPr>
            <p:cNvPr id="203" name="object 203"/>
            <p:cNvSpPr/>
            <p:nvPr/>
          </p:nvSpPr>
          <p:spPr>
            <a:xfrm>
              <a:off x="10454004" y="4747513"/>
              <a:ext cx="29845" cy="29845"/>
            </a:xfrm>
            <a:custGeom>
              <a:avLst/>
              <a:gdLst/>
              <a:ahLst/>
              <a:cxnLst/>
              <a:rect l="l" t="t" r="r" b="b"/>
              <a:pathLst>
                <a:path w="29845" h="29845">
                  <a:moveTo>
                    <a:pt x="11811" y="0"/>
                  </a:moveTo>
                  <a:lnTo>
                    <a:pt x="6223" y="4699"/>
                  </a:lnTo>
                  <a:lnTo>
                    <a:pt x="762" y="9525"/>
                  </a:lnTo>
                  <a:lnTo>
                    <a:pt x="0" y="17780"/>
                  </a:lnTo>
                  <a:lnTo>
                    <a:pt x="4572" y="23113"/>
                  </a:lnTo>
                  <a:lnTo>
                    <a:pt x="9271" y="28702"/>
                  </a:lnTo>
                  <a:lnTo>
                    <a:pt x="17525" y="29463"/>
                  </a:lnTo>
                  <a:lnTo>
                    <a:pt x="28701" y="20066"/>
                  </a:lnTo>
                  <a:lnTo>
                    <a:pt x="29464" y="11811"/>
                  </a:lnTo>
                  <a:lnTo>
                    <a:pt x="24638" y="6350"/>
                  </a:lnTo>
                  <a:lnTo>
                    <a:pt x="20066" y="762"/>
                  </a:lnTo>
                  <a:lnTo>
                    <a:pt x="11811" y="0"/>
                  </a:lnTo>
                  <a:close/>
                </a:path>
              </a:pathLst>
            </a:custGeom>
            <a:solidFill>
              <a:srgbClr val="7BBDF5">
                <a:alpha val="79606"/>
              </a:srgbClr>
            </a:solidFill>
          </p:spPr>
          <p:txBody>
            <a:bodyPr wrap="square" lIns="0" tIns="0" rIns="0" bIns="0" rtlCol="0"/>
            <a:lstStyle/>
            <a:p>
              <a:endParaRPr/>
            </a:p>
          </p:txBody>
        </p:sp>
        <p:sp>
          <p:nvSpPr>
            <p:cNvPr id="204" name="object 204"/>
            <p:cNvSpPr/>
            <p:nvPr/>
          </p:nvSpPr>
          <p:spPr>
            <a:xfrm>
              <a:off x="10176636" y="4656455"/>
              <a:ext cx="28575" cy="28575"/>
            </a:xfrm>
            <a:custGeom>
              <a:avLst/>
              <a:gdLst/>
              <a:ahLst/>
              <a:cxnLst/>
              <a:rect l="l" t="t" r="r" b="b"/>
              <a:pathLst>
                <a:path w="28575" h="28575">
                  <a:moveTo>
                    <a:pt x="11303" y="0"/>
                  </a:moveTo>
                  <a:lnTo>
                    <a:pt x="5969" y="4445"/>
                  </a:lnTo>
                  <a:lnTo>
                    <a:pt x="508" y="8890"/>
                  </a:lnTo>
                  <a:lnTo>
                    <a:pt x="0" y="17018"/>
                  </a:lnTo>
                  <a:lnTo>
                    <a:pt x="4445" y="22225"/>
                  </a:lnTo>
                  <a:lnTo>
                    <a:pt x="8890" y="27559"/>
                  </a:lnTo>
                  <a:lnTo>
                    <a:pt x="16891" y="28067"/>
                  </a:lnTo>
                  <a:lnTo>
                    <a:pt x="27559" y="19177"/>
                  </a:lnTo>
                  <a:lnTo>
                    <a:pt x="28067" y="11303"/>
                  </a:lnTo>
                  <a:lnTo>
                    <a:pt x="19050" y="508"/>
                  </a:lnTo>
                  <a:lnTo>
                    <a:pt x="11303" y="0"/>
                  </a:lnTo>
                  <a:close/>
                </a:path>
              </a:pathLst>
            </a:custGeom>
            <a:solidFill>
              <a:srgbClr val="7BBDF5">
                <a:alpha val="77645"/>
              </a:srgbClr>
            </a:solidFill>
          </p:spPr>
          <p:txBody>
            <a:bodyPr wrap="square" lIns="0" tIns="0" rIns="0" bIns="0" rtlCol="0"/>
            <a:lstStyle/>
            <a:p>
              <a:endParaRPr/>
            </a:p>
          </p:txBody>
        </p:sp>
        <p:sp>
          <p:nvSpPr>
            <p:cNvPr id="205" name="object 205"/>
            <p:cNvSpPr/>
            <p:nvPr/>
          </p:nvSpPr>
          <p:spPr>
            <a:xfrm>
              <a:off x="10487278" y="4445507"/>
              <a:ext cx="30480" cy="30480"/>
            </a:xfrm>
            <a:custGeom>
              <a:avLst/>
              <a:gdLst/>
              <a:ahLst/>
              <a:cxnLst/>
              <a:rect l="l" t="t" r="r" b="b"/>
              <a:pathLst>
                <a:path w="30479" h="30479">
                  <a:moveTo>
                    <a:pt x="12192" y="0"/>
                  </a:moveTo>
                  <a:lnTo>
                    <a:pt x="762" y="9652"/>
                  </a:lnTo>
                  <a:lnTo>
                    <a:pt x="0" y="18288"/>
                  </a:lnTo>
                  <a:lnTo>
                    <a:pt x="4825" y="24003"/>
                  </a:lnTo>
                  <a:lnTo>
                    <a:pt x="9778" y="29718"/>
                  </a:lnTo>
                  <a:lnTo>
                    <a:pt x="18288" y="30480"/>
                  </a:lnTo>
                  <a:lnTo>
                    <a:pt x="24129" y="25654"/>
                  </a:lnTo>
                  <a:lnTo>
                    <a:pt x="29845" y="20828"/>
                  </a:lnTo>
                  <a:lnTo>
                    <a:pt x="30479" y="12192"/>
                  </a:lnTo>
                  <a:lnTo>
                    <a:pt x="20827" y="762"/>
                  </a:lnTo>
                  <a:lnTo>
                    <a:pt x="12192" y="0"/>
                  </a:lnTo>
                  <a:close/>
                </a:path>
              </a:pathLst>
            </a:custGeom>
            <a:solidFill>
              <a:srgbClr val="7BBDF5">
                <a:alpha val="87841"/>
              </a:srgbClr>
            </a:solidFill>
          </p:spPr>
          <p:txBody>
            <a:bodyPr wrap="square" lIns="0" tIns="0" rIns="0" bIns="0" rtlCol="0"/>
            <a:lstStyle/>
            <a:p>
              <a:endParaRPr/>
            </a:p>
          </p:txBody>
        </p:sp>
        <p:sp>
          <p:nvSpPr>
            <p:cNvPr id="206" name="object 206"/>
            <p:cNvSpPr/>
            <p:nvPr/>
          </p:nvSpPr>
          <p:spPr>
            <a:xfrm>
              <a:off x="10407396" y="4383405"/>
              <a:ext cx="30480" cy="30480"/>
            </a:xfrm>
            <a:custGeom>
              <a:avLst/>
              <a:gdLst/>
              <a:ahLst/>
              <a:cxnLst/>
              <a:rect l="l" t="t" r="r" b="b"/>
              <a:pathLst>
                <a:path w="30479" h="30479">
                  <a:moveTo>
                    <a:pt x="12192" y="0"/>
                  </a:moveTo>
                  <a:lnTo>
                    <a:pt x="6350" y="4699"/>
                  </a:lnTo>
                  <a:lnTo>
                    <a:pt x="761" y="9652"/>
                  </a:lnTo>
                  <a:lnTo>
                    <a:pt x="0" y="18161"/>
                  </a:lnTo>
                  <a:lnTo>
                    <a:pt x="9651" y="29718"/>
                  </a:lnTo>
                  <a:lnTo>
                    <a:pt x="18414" y="30480"/>
                  </a:lnTo>
                  <a:lnTo>
                    <a:pt x="29718" y="20701"/>
                  </a:lnTo>
                  <a:lnTo>
                    <a:pt x="30479" y="12192"/>
                  </a:lnTo>
                  <a:lnTo>
                    <a:pt x="25653" y="6350"/>
                  </a:lnTo>
                  <a:lnTo>
                    <a:pt x="20700" y="762"/>
                  </a:lnTo>
                  <a:lnTo>
                    <a:pt x="12192" y="0"/>
                  </a:lnTo>
                  <a:close/>
                </a:path>
              </a:pathLst>
            </a:custGeom>
            <a:solidFill>
              <a:srgbClr val="7BBDF5">
                <a:alpha val="86666"/>
              </a:srgbClr>
            </a:solidFill>
          </p:spPr>
          <p:txBody>
            <a:bodyPr wrap="square" lIns="0" tIns="0" rIns="0" bIns="0" rtlCol="0"/>
            <a:lstStyle/>
            <a:p>
              <a:endParaRPr/>
            </a:p>
          </p:txBody>
        </p:sp>
        <p:sp>
          <p:nvSpPr>
            <p:cNvPr id="207" name="object 207"/>
            <p:cNvSpPr/>
            <p:nvPr/>
          </p:nvSpPr>
          <p:spPr>
            <a:xfrm>
              <a:off x="9808083" y="4763007"/>
              <a:ext cx="474345" cy="85725"/>
            </a:xfrm>
            <a:custGeom>
              <a:avLst/>
              <a:gdLst/>
              <a:ahLst/>
              <a:cxnLst/>
              <a:rect l="l" t="t" r="r" b="b"/>
              <a:pathLst>
                <a:path w="474345" h="85725">
                  <a:moveTo>
                    <a:pt x="29210" y="11811"/>
                  </a:moveTo>
                  <a:lnTo>
                    <a:pt x="19812" y="635"/>
                  </a:lnTo>
                  <a:lnTo>
                    <a:pt x="11557" y="0"/>
                  </a:lnTo>
                  <a:lnTo>
                    <a:pt x="6096" y="4572"/>
                  </a:lnTo>
                  <a:lnTo>
                    <a:pt x="635" y="9271"/>
                  </a:lnTo>
                  <a:lnTo>
                    <a:pt x="0" y="17526"/>
                  </a:lnTo>
                  <a:lnTo>
                    <a:pt x="4445" y="23114"/>
                  </a:lnTo>
                  <a:lnTo>
                    <a:pt x="9017" y="28575"/>
                  </a:lnTo>
                  <a:lnTo>
                    <a:pt x="17272" y="29337"/>
                  </a:lnTo>
                  <a:lnTo>
                    <a:pt x="22987" y="24638"/>
                  </a:lnTo>
                  <a:lnTo>
                    <a:pt x="28448" y="20066"/>
                  </a:lnTo>
                  <a:lnTo>
                    <a:pt x="29210" y="11811"/>
                  </a:lnTo>
                  <a:close/>
                </a:path>
                <a:path w="474345" h="85725">
                  <a:moveTo>
                    <a:pt x="474218" y="67945"/>
                  </a:moveTo>
                  <a:lnTo>
                    <a:pt x="464947" y="56896"/>
                  </a:lnTo>
                  <a:lnTo>
                    <a:pt x="456692" y="56134"/>
                  </a:lnTo>
                  <a:lnTo>
                    <a:pt x="451104" y="60833"/>
                  </a:lnTo>
                  <a:lnTo>
                    <a:pt x="445643" y="65659"/>
                  </a:lnTo>
                  <a:lnTo>
                    <a:pt x="444881" y="73914"/>
                  </a:lnTo>
                  <a:lnTo>
                    <a:pt x="449453" y="79248"/>
                  </a:lnTo>
                  <a:lnTo>
                    <a:pt x="454152" y="84836"/>
                  </a:lnTo>
                  <a:lnTo>
                    <a:pt x="462407" y="85598"/>
                  </a:lnTo>
                  <a:lnTo>
                    <a:pt x="473583" y="76200"/>
                  </a:lnTo>
                  <a:lnTo>
                    <a:pt x="474218" y="67945"/>
                  </a:lnTo>
                  <a:close/>
                </a:path>
              </a:pathLst>
            </a:custGeom>
            <a:solidFill>
              <a:srgbClr val="7BBDF5">
                <a:alpha val="80783"/>
              </a:srgbClr>
            </a:solidFill>
          </p:spPr>
          <p:txBody>
            <a:bodyPr wrap="square" lIns="0" tIns="0" rIns="0" bIns="0" rtlCol="0"/>
            <a:lstStyle/>
            <a:p>
              <a:endParaRPr/>
            </a:p>
          </p:txBody>
        </p:sp>
        <p:sp>
          <p:nvSpPr>
            <p:cNvPr id="208" name="object 208"/>
            <p:cNvSpPr/>
            <p:nvPr/>
          </p:nvSpPr>
          <p:spPr>
            <a:xfrm>
              <a:off x="10242041" y="4761864"/>
              <a:ext cx="30480" cy="30480"/>
            </a:xfrm>
            <a:custGeom>
              <a:avLst/>
              <a:gdLst/>
              <a:ahLst/>
              <a:cxnLst/>
              <a:rect l="l" t="t" r="r" b="b"/>
              <a:pathLst>
                <a:path w="30479" h="30479">
                  <a:moveTo>
                    <a:pt x="12191" y="0"/>
                  </a:moveTo>
                  <a:lnTo>
                    <a:pt x="761" y="9652"/>
                  </a:lnTo>
                  <a:lnTo>
                    <a:pt x="0" y="18287"/>
                  </a:lnTo>
                  <a:lnTo>
                    <a:pt x="9525" y="29718"/>
                  </a:lnTo>
                  <a:lnTo>
                    <a:pt x="18287" y="30480"/>
                  </a:lnTo>
                  <a:lnTo>
                    <a:pt x="23875" y="25654"/>
                  </a:lnTo>
                  <a:lnTo>
                    <a:pt x="29717" y="20828"/>
                  </a:lnTo>
                  <a:lnTo>
                    <a:pt x="30479" y="12192"/>
                  </a:lnTo>
                  <a:lnTo>
                    <a:pt x="25526" y="6477"/>
                  </a:lnTo>
                  <a:lnTo>
                    <a:pt x="20827" y="762"/>
                  </a:lnTo>
                  <a:lnTo>
                    <a:pt x="12191" y="0"/>
                  </a:lnTo>
                  <a:close/>
                </a:path>
              </a:pathLst>
            </a:custGeom>
            <a:solidFill>
              <a:srgbClr val="7BBDF5">
                <a:alpha val="86666"/>
              </a:srgbClr>
            </a:solidFill>
          </p:spPr>
          <p:txBody>
            <a:bodyPr wrap="square" lIns="0" tIns="0" rIns="0" bIns="0" rtlCol="0"/>
            <a:lstStyle/>
            <a:p>
              <a:endParaRPr/>
            </a:p>
          </p:txBody>
        </p:sp>
        <p:sp>
          <p:nvSpPr>
            <p:cNvPr id="209" name="object 209"/>
            <p:cNvSpPr/>
            <p:nvPr/>
          </p:nvSpPr>
          <p:spPr>
            <a:xfrm>
              <a:off x="9934321" y="4967224"/>
              <a:ext cx="29845" cy="29845"/>
            </a:xfrm>
            <a:custGeom>
              <a:avLst/>
              <a:gdLst/>
              <a:ahLst/>
              <a:cxnLst/>
              <a:rect l="l" t="t" r="r" b="b"/>
              <a:pathLst>
                <a:path w="29845" h="29845">
                  <a:moveTo>
                    <a:pt x="11683" y="0"/>
                  </a:moveTo>
                  <a:lnTo>
                    <a:pt x="6096" y="4699"/>
                  </a:lnTo>
                  <a:lnTo>
                    <a:pt x="634" y="9398"/>
                  </a:lnTo>
                  <a:lnTo>
                    <a:pt x="0" y="17780"/>
                  </a:lnTo>
                  <a:lnTo>
                    <a:pt x="9144" y="28701"/>
                  </a:lnTo>
                  <a:lnTo>
                    <a:pt x="17525" y="29463"/>
                  </a:lnTo>
                  <a:lnTo>
                    <a:pt x="28575" y="20065"/>
                  </a:lnTo>
                  <a:lnTo>
                    <a:pt x="29336" y="11811"/>
                  </a:lnTo>
                  <a:lnTo>
                    <a:pt x="24637" y="6350"/>
                  </a:lnTo>
                  <a:lnTo>
                    <a:pt x="19938" y="762"/>
                  </a:lnTo>
                  <a:lnTo>
                    <a:pt x="11683" y="0"/>
                  </a:lnTo>
                  <a:close/>
                </a:path>
              </a:pathLst>
            </a:custGeom>
            <a:solidFill>
              <a:srgbClr val="7BBDF5">
                <a:alpha val="84704"/>
              </a:srgbClr>
            </a:solidFill>
          </p:spPr>
          <p:txBody>
            <a:bodyPr wrap="square" lIns="0" tIns="0" rIns="0" bIns="0" rtlCol="0"/>
            <a:lstStyle/>
            <a:p>
              <a:endParaRPr/>
            </a:p>
          </p:txBody>
        </p:sp>
        <p:sp>
          <p:nvSpPr>
            <p:cNvPr id="210" name="object 210"/>
            <p:cNvSpPr/>
            <p:nvPr/>
          </p:nvSpPr>
          <p:spPr>
            <a:xfrm>
              <a:off x="9631172" y="4805426"/>
              <a:ext cx="29845" cy="29845"/>
            </a:xfrm>
            <a:custGeom>
              <a:avLst/>
              <a:gdLst/>
              <a:ahLst/>
              <a:cxnLst/>
              <a:rect l="l" t="t" r="r" b="b"/>
              <a:pathLst>
                <a:path w="29845" h="29845">
                  <a:moveTo>
                    <a:pt x="11810" y="0"/>
                  </a:moveTo>
                  <a:lnTo>
                    <a:pt x="761" y="9271"/>
                  </a:lnTo>
                  <a:lnTo>
                    <a:pt x="0" y="17525"/>
                  </a:lnTo>
                  <a:lnTo>
                    <a:pt x="9271" y="28575"/>
                  </a:lnTo>
                  <a:lnTo>
                    <a:pt x="17525" y="29337"/>
                  </a:lnTo>
                  <a:lnTo>
                    <a:pt x="23241" y="24637"/>
                  </a:lnTo>
                  <a:lnTo>
                    <a:pt x="28701" y="20066"/>
                  </a:lnTo>
                  <a:lnTo>
                    <a:pt x="29463" y="11811"/>
                  </a:lnTo>
                  <a:lnTo>
                    <a:pt x="20066" y="635"/>
                  </a:lnTo>
                  <a:lnTo>
                    <a:pt x="11810" y="0"/>
                  </a:lnTo>
                  <a:close/>
                </a:path>
              </a:pathLst>
            </a:custGeom>
            <a:solidFill>
              <a:srgbClr val="7BBDF5">
                <a:alpha val="81959"/>
              </a:srgbClr>
            </a:solidFill>
          </p:spPr>
          <p:txBody>
            <a:bodyPr wrap="square" lIns="0" tIns="0" rIns="0" bIns="0" rtlCol="0"/>
            <a:lstStyle/>
            <a:p>
              <a:endParaRPr/>
            </a:p>
          </p:txBody>
        </p:sp>
        <p:sp>
          <p:nvSpPr>
            <p:cNvPr id="211" name="object 211"/>
            <p:cNvSpPr/>
            <p:nvPr/>
          </p:nvSpPr>
          <p:spPr>
            <a:xfrm>
              <a:off x="10360913" y="4587366"/>
              <a:ext cx="31750" cy="31750"/>
            </a:xfrm>
            <a:custGeom>
              <a:avLst/>
              <a:gdLst/>
              <a:ahLst/>
              <a:cxnLst/>
              <a:rect l="l" t="t" r="r" b="b"/>
              <a:pathLst>
                <a:path w="31750" h="31750">
                  <a:moveTo>
                    <a:pt x="12700" y="0"/>
                  </a:moveTo>
                  <a:lnTo>
                    <a:pt x="6730" y="4952"/>
                  </a:lnTo>
                  <a:lnTo>
                    <a:pt x="507" y="10032"/>
                  </a:lnTo>
                  <a:lnTo>
                    <a:pt x="0" y="18922"/>
                  </a:lnTo>
                  <a:lnTo>
                    <a:pt x="10159" y="30733"/>
                  </a:lnTo>
                  <a:lnTo>
                    <a:pt x="19050" y="31495"/>
                  </a:lnTo>
                  <a:lnTo>
                    <a:pt x="24891" y="26415"/>
                  </a:lnTo>
                  <a:lnTo>
                    <a:pt x="30860" y="21462"/>
                  </a:lnTo>
                  <a:lnTo>
                    <a:pt x="31622" y="12445"/>
                  </a:lnTo>
                  <a:lnTo>
                    <a:pt x="26542" y="6603"/>
                  </a:lnTo>
                  <a:lnTo>
                    <a:pt x="21589" y="634"/>
                  </a:lnTo>
                  <a:lnTo>
                    <a:pt x="12700" y="0"/>
                  </a:lnTo>
                  <a:close/>
                </a:path>
              </a:pathLst>
            </a:custGeom>
            <a:solidFill>
              <a:srgbClr val="7BBDF5">
                <a:alpha val="98823"/>
              </a:srgbClr>
            </a:solidFill>
          </p:spPr>
          <p:txBody>
            <a:bodyPr wrap="square" lIns="0" tIns="0" rIns="0" bIns="0" rtlCol="0"/>
            <a:lstStyle/>
            <a:p>
              <a:endParaRPr/>
            </a:p>
          </p:txBody>
        </p:sp>
        <p:sp>
          <p:nvSpPr>
            <p:cNvPr id="212" name="object 212"/>
            <p:cNvSpPr/>
            <p:nvPr/>
          </p:nvSpPr>
          <p:spPr>
            <a:xfrm>
              <a:off x="10209022" y="4495800"/>
              <a:ext cx="31750" cy="31750"/>
            </a:xfrm>
            <a:custGeom>
              <a:avLst/>
              <a:gdLst/>
              <a:ahLst/>
              <a:cxnLst/>
              <a:rect l="l" t="t" r="r" b="b"/>
              <a:pathLst>
                <a:path w="31750" h="31750">
                  <a:moveTo>
                    <a:pt x="12700" y="0"/>
                  </a:moveTo>
                  <a:lnTo>
                    <a:pt x="6857" y="5080"/>
                  </a:lnTo>
                  <a:lnTo>
                    <a:pt x="761" y="10287"/>
                  </a:lnTo>
                  <a:lnTo>
                    <a:pt x="0" y="19050"/>
                  </a:lnTo>
                  <a:lnTo>
                    <a:pt x="5206" y="24892"/>
                  </a:lnTo>
                  <a:lnTo>
                    <a:pt x="10286" y="30861"/>
                  </a:lnTo>
                  <a:lnTo>
                    <a:pt x="19176" y="31495"/>
                  </a:lnTo>
                  <a:lnTo>
                    <a:pt x="31114" y="21462"/>
                  </a:lnTo>
                  <a:lnTo>
                    <a:pt x="31750" y="12573"/>
                  </a:lnTo>
                  <a:lnTo>
                    <a:pt x="26797" y="6604"/>
                  </a:lnTo>
                  <a:lnTo>
                    <a:pt x="21717" y="762"/>
                  </a:lnTo>
                  <a:lnTo>
                    <a:pt x="12700" y="0"/>
                  </a:lnTo>
                  <a:close/>
                </a:path>
              </a:pathLst>
            </a:custGeom>
            <a:solidFill>
              <a:srgbClr val="7BBDF5">
                <a:alpha val="95684"/>
              </a:srgbClr>
            </a:solidFill>
          </p:spPr>
          <p:txBody>
            <a:bodyPr wrap="square" lIns="0" tIns="0" rIns="0" bIns="0" rtlCol="0"/>
            <a:lstStyle/>
            <a:p>
              <a:endParaRPr/>
            </a:p>
          </p:txBody>
        </p:sp>
        <p:sp>
          <p:nvSpPr>
            <p:cNvPr id="213" name="object 213"/>
            <p:cNvSpPr/>
            <p:nvPr/>
          </p:nvSpPr>
          <p:spPr>
            <a:xfrm>
              <a:off x="10210546" y="5365622"/>
              <a:ext cx="30480" cy="30480"/>
            </a:xfrm>
            <a:custGeom>
              <a:avLst/>
              <a:gdLst/>
              <a:ahLst/>
              <a:cxnLst/>
              <a:rect l="l" t="t" r="r" b="b"/>
              <a:pathLst>
                <a:path w="30479" h="30479">
                  <a:moveTo>
                    <a:pt x="12064" y="0"/>
                  </a:moveTo>
                  <a:lnTo>
                    <a:pt x="6350" y="4825"/>
                  </a:lnTo>
                  <a:lnTo>
                    <a:pt x="761" y="9778"/>
                  </a:lnTo>
                  <a:lnTo>
                    <a:pt x="0" y="18287"/>
                  </a:lnTo>
                  <a:lnTo>
                    <a:pt x="9651" y="29717"/>
                  </a:lnTo>
                  <a:lnTo>
                    <a:pt x="18160" y="30479"/>
                  </a:lnTo>
                  <a:lnTo>
                    <a:pt x="23875" y="25653"/>
                  </a:lnTo>
                  <a:lnTo>
                    <a:pt x="29718" y="20827"/>
                  </a:lnTo>
                  <a:lnTo>
                    <a:pt x="30479" y="12191"/>
                  </a:lnTo>
                  <a:lnTo>
                    <a:pt x="25526" y="6476"/>
                  </a:lnTo>
                  <a:lnTo>
                    <a:pt x="20700" y="761"/>
                  </a:lnTo>
                  <a:lnTo>
                    <a:pt x="12064" y="0"/>
                  </a:lnTo>
                  <a:close/>
                </a:path>
              </a:pathLst>
            </a:custGeom>
            <a:solidFill>
              <a:srgbClr val="7BBDF5">
                <a:alpha val="91764"/>
              </a:srgbClr>
            </a:solidFill>
          </p:spPr>
          <p:txBody>
            <a:bodyPr wrap="square" lIns="0" tIns="0" rIns="0" bIns="0" rtlCol="0"/>
            <a:lstStyle/>
            <a:p>
              <a:endParaRPr/>
            </a:p>
          </p:txBody>
        </p:sp>
        <p:sp>
          <p:nvSpPr>
            <p:cNvPr id="214" name="object 214"/>
            <p:cNvSpPr/>
            <p:nvPr/>
          </p:nvSpPr>
          <p:spPr>
            <a:xfrm>
              <a:off x="10106913" y="5155311"/>
              <a:ext cx="30480" cy="30480"/>
            </a:xfrm>
            <a:custGeom>
              <a:avLst/>
              <a:gdLst/>
              <a:ahLst/>
              <a:cxnLst/>
              <a:rect l="l" t="t" r="r" b="b"/>
              <a:pathLst>
                <a:path w="30479" h="30479">
                  <a:moveTo>
                    <a:pt x="12191" y="0"/>
                  </a:moveTo>
                  <a:lnTo>
                    <a:pt x="761" y="9651"/>
                  </a:lnTo>
                  <a:lnTo>
                    <a:pt x="0" y="18287"/>
                  </a:lnTo>
                  <a:lnTo>
                    <a:pt x="4825" y="24002"/>
                  </a:lnTo>
                  <a:lnTo>
                    <a:pt x="9778" y="29718"/>
                  </a:lnTo>
                  <a:lnTo>
                    <a:pt x="18287" y="30352"/>
                  </a:lnTo>
                  <a:lnTo>
                    <a:pt x="29717" y="20700"/>
                  </a:lnTo>
                  <a:lnTo>
                    <a:pt x="30479" y="12191"/>
                  </a:lnTo>
                  <a:lnTo>
                    <a:pt x="25653" y="6350"/>
                  </a:lnTo>
                  <a:lnTo>
                    <a:pt x="20827" y="634"/>
                  </a:lnTo>
                  <a:lnTo>
                    <a:pt x="12191" y="0"/>
                  </a:lnTo>
                  <a:close/>
                </a:path>
              </a:pathLst>
            </a:custGeom>
            <a:solidFill>
              <a:srgbClr val="7BBDF5">
                <a:alpha val="87841"/>
              </a:srgbClr>
            </a:solidFill>
          </p:spPr>
          <p:txBody>
            <a:bodyPr wrap="square" lIns="0" tIns="0" rIns="0" bIns="0" rtlCol="0"/>
            <a:lstStyle/>
            <a:p>
              <a:endParaRPr/>
            </a:p>
          </p:txBody>
        </p:sp>
        <p:sp>
          <p:nvSpPr>
            <p:cNvPr id="215" name="object 215"/>
            <p:cNvSpPr/>
            <p:nvPr/>
          </p:nvSpPr>
          <p:spPr>
            <a:xfrm>
              <a:off x="9220073" y="5012181"/>
              <a:ext cx="354330" cy="98425"/>
            </a:xfrm>
            <a:custGeom>
              <a:avLst/>
              <a:gdLst/>
              <a:ahLst/>
              <a:cxnLst/>
              <a:rect l="l" t="t" r="r" b="b"/>
              <a:pathLst>
                <a:path w="354329" h="98425">
                  <a:moveTo>
                    <a:pt x="30353" y="12192"/>
                  </a:moveTo>
                  <a:lnTo>
                    <a:pt x="20701" y="762"/>
                  </a:lnTo>
                  <a:lnTo>
                    <a:pt x="12065" y="0"/>
                  </a:lnTo>
                  <a:lnTo>
                    <a:pt x="635" y="9652"/>
                  </a:lnTo>
                  <a:lnTo>
                    <a:pt x="0" y="18415"/>
                  </a:lnTo>
                  <a:lnTo>
                    <a:pt x="9525" y="29718"/>
                  </a:lnTo>
                  <a:lnTo>
                    <a:pt x="18161" y="30480"/>
                  </a:lnTo>
                  <a:lnTo>
                    <a:pt x="23876" y="25654"/>
                  </a:lnTo>
                  <a:lnTo>
                    <a:pt x="29718" y="20828"/>
                  </a:lnTo>
                  <a:lnTo>
                    <a:pt x="30353" y="12192"/>
                  </a:lnTo>
                  <a:close/>
                </a:path>
                <a:path w="354329" h="98425">
                  <a:moveTo>
                    <a:pt x="354203" y="79756"/>
                  </a:moveTo>
                  <a:lnTo>
                    <a:pt x="344424" y="68199"/>
                  </a:lnTo>
                  <a:lnTo>
                    <a:pt x="335788" y="67564"/>
                  </a:lnTo>
                  <a:lnTo>
                    <a:pt x="330073" y="72390"/>
                  </a:lnTo>
                  <a:lnTo>
                    <a:pt x="324485" y="77343"/>
                  </a:lnTo>
                  <a:lnTo>
                    <a:pt x="323723" y="85979"/>
                  </a:lnTo>
                  <a:lnTo>
                    <a:pt x="333375" y="97282"/>
                  </a:lnTo>
                  <a:lnTo>
                    <a:pt x="342011" y="97917"/>
                  </a:lnTo>
                  <a:lnTo>
                    <a:pt x="353441" y="88265"/>
                  </a:lnTo>
                  <a:lnTo>
                    <a:pt x="354203" y="79756"/>
                  </a:lnTo>
                  <a:close/>
                </a:path>
              </a:pathLst>
            </a:custGeom>
            <a:solidFill>
              <a:srgbClr val="7BBDF5">
                <a:alpha val="86666"/>
              </a:srgbClr>
            </a:solidFill>
          </p:spPr>
          <p:txBody>
            <a:bodyPr wrap="square" lIns="0" tIns="0" rIns="0" bIns="0" rtlCol="0"/>
            <a:lstStyle/>
            <a:p>
              <a:endParaRPr/>
            </a:p>
          </p:txBody>
        </p:sp>
        <p:sp>
          <p:nvSpPr>
            <p:cNvPr id="216" name="object 216"/>
            <p:cNvSpPr/>
            <p:nvPr/>
          </p:nvSpPr>
          <p:spPr>
            <a:xfrm>
              <a:off x="10041001" y="4401184"/>
              <a:ext cx="93345" cy="580390"/>
            </a:xfrm>
            <a:custGeom>
              <a:avLst/>
              <a:gdLst/>
              <a:ahLst/>
              <a:cxnLst/>
              <a:rect l="l" t="t" r="r" b="b"/>
              <a:pathLst>
                <a:path w="93345" h="580389">
                  <a:moveTo>
                    <a:pt x="33782" y="13589"/>
                  </a:moveTo>
                  <a:lnTo>
                    <a:pt x="22987" y="762"/>
                  </a:lnTo>
                  <a:lnTo>
                    <a:pt x="13589" y="0"/>
                  </a:lnTo>
                  <a:lnTo>
                    <a:pt x="7239" y="5334"/>
                  </a:lnTo>
                  <a:lnTo>
                    <a:pt x="635" y="10668"/>
                  </a:lnTo>
                  <a:lnTo>
                    <a:pt x="0" y="20066"/>
                  </a:lnTo>
                  <a:lnTo>
                    <a:pt x="10795" y="33020"/>
                  </a:lnTo>
                  <a:lnTo>
                    <a:pt x="20193" y="33782"/>
                  </a:lnTo>
                  <a:lnTo>
                    <a:pt x="33020" y="22987"/>
                  </a:lnTo>
                  <a:lnTo>
                    <a:pt x="33782" y="13589"/>
                  </a:lnTo>
                  <a:close/>
                </a:path>
                <a:path w="93345" h="580389">
                  <a:moveTo>
                    <a:pt x="93345" y="560324"/>
                  </a:moveTo>
                  <a:lnTo>
                    <a:pt x="88011" y="554101"/>
                  </a:lnTo>
                  <a:lnTo>
                    <a:pt x="82931" y="547878"/>
                  </a:lnTo>
                  <a:lnTo>
                    <a:pt x="73533" y="547116"/>
                  </a:lnTo>
                  <a:lnTo>
                    <a:pt x="67564" y="552323"/>
                  </a:lnTo>
                  <a:lnTo>
                    <a:pt x="61341" y="557530"/>
                  </a:lnTo>
                  <a:lnTo>
                    <a:pt x="60579" y="566674"/>
                  </a:lnTo>
                  <a:lnTo>
                    <a:pt x="65786" y="572897"/>
                  </a:lnTo>
                  <a:lnTo>
                    <a:pt x="70866" y="579120"/>
                  </a:lnTo>
                  <a:lnTo>
                    <a:pt x="80264" y="579882"/>
                  </a:lnTo>
                  <a:lnTo>
                    <a:pt x="86233" y="574675"/>
                  </a:lnTo>
                  <a:lnTo>
                    <a:pt x="92583" y="569468"/>
                  </a:lnTo>
                  <a:lnTo>
                    <a:pt x="93345" y="560324"/>
                  </a:lnTo>
                  <a:close/>
                </a:path>
              </a:pathLst>
            </a:custGeom>
            <a:solidFill>
              <a:srgbClr val="7BBDF5"/>
            </a:solidFill>
          </p:spPr>
          <p:txBody>
            <a:bodyPr wrap="square" lIns="0" tIns="0" rIns="0" bIns="0" rtlCol="0"/>
            <a:lstStyle/>
            <a:p>
              <a:endParaRPr/>
            </a:p>
          </p:txBody>
        </p:sp>
        <p:sp>
          <p:nvSpPr>
            <p:cNvPr id="217" name="object 217"/>
            <p:cNvSpPr/>
            <p:nvPr/>
          </p:nvSpPr>
          <p:spPr>
            <a:xfrm>
              <a:off x="10298429" y="5458459"/>
              <a:ext cx="31750" cy="31750"/>
            </a:xfrm>
            <a:custGeom>
              <a:avLst/>
              <a:gdLst/>
              <a:ahLst/>
              <a:cxnLst/>
              <a:rect l="l" t="t" r="r" b="b"/>
              <a:pathLst>
                <a:path w="31750" h="31750">
                  <a:moveTo>
                    <a:pt x="12573" y="0"/>
                  </a:moveTo>
                  <a:lnTo>
                    <a:pt x="762" y="10032"/>
                  </a:lnTo>
                  <a:lnTo>
                    <a:pt x="0" y="18922"/>
                  </a:lnTo>
                  <a:lnTo>
                    <a:pt x="10160" y="30733"/>
                  </a:lnTo>
                  <a:lnTo>
                    <a:pt x="18923" y="31495"/>
                  </a:lnTo>
                  <a:lnTo>
                    <a:pt x="30861" y="21462"/>
                  </a:lnTo>
                  <a:lnTo>
                    <a:pt x="31496" y="12445"/>
                  </a:lnTo>
                  <a:lnTo>
                    <a:pt x="21463" y="634"/>
                  </a:lnTo>
                  <a:lnTo>
                    <a:pt x="12573" y="0"/>
                  </a:lnTo>
                  <a:close/>
                </a:path>
              </a:pathLst>
            </a:custGeom>
            <a:solidFill>
              <a:srgbClr val="7BBDF5">
                <a:alpha val="94900"/>
              </a:srgbClr>
            </a:solidFill>
          </p:spPr>
          <p:txBody>
            <a:bodyPr wrap="square" lIns="0" tIns="0" rIns="0" bIns="0" rtlCol="0"/>
            <a:lstStyle/>
            <a:p>
              <a:endParaRPr/>
            </a:p>
          </p:txBody>
        </p:sp>
        <p:sp>
          <p:nvSpPr>
            <p:cNvPr id="218" name="object 218"/>
            <p:cNvSpPr/>
            <p:nvPr/>
          </p:nvSpPr>
          <p:spPr>
            <a:xfrm>
              <a:off x="9911969" y="5808649"/>
              <a:ext cx="30480" cy="30480"/>
            </a:xfrm>
            <a:custGeom>
              <a:avLst/>
              <a:gdLst/>
              <a:ahLst/>
              <a:cxnLst/>
              <a:rect l="l" t="t" r="r" b="b"/>
              <a:pathLst>
                <a:path w="30479" h="30479">
                  <a:moveTo>
                    <a:pt x="12191" y="0"/>
                  </a:moveTo>
                  <a:lnTo>
                    <a:pt x="6476" y="4825"/>
                  </a:lnTo>
                  <a:lnTo>
                    <a:pt x="634" y="9664"/>
                  </a:lnTo>
                  <a:lnTo>
                    <a:pt x="0" y="18262"/>
                  </a:lnTo>
                  <a:lnTo>
                    <a:pt x="9651" y="29717"/>
                  </a:lnTo>
                  <a:lnTo>
                    <a:pt x="18287" y="30429"/>
                  </a:lnTo>
                  <a:lnTo>
                    <a:pt x="29717" y="20764"/>
                  </a:lnTo>
                  <a:lnTo>
                    <a:pt x="30479" y="12166"/>
                  </a:lnTo>
                  <a:lnTo>
                    <a:pt x="20827" y="711"/>
                  </a:lnTo>
                  <a:lnTo>
                    <a:pt x="12191" y="0"/>
                  </a:lnTo>
                  <a:close/>
                </a:path>
              </a:pathLst>
            </a:custGeom>
            <a:solidFill>
              <a:srgbClr val="7BBDF5">
                <a:alpha val="90979"/>
              </a:srgbClr>
            </a:solidFill>
          </p:spPr>
          <p:txBody>
            <a:bodyPr wrap="square" lIns="0" tIns="0" rIns="0" bIns="0" rtlCol="0"/>
            <a:lstStyle/>
            <a:p>
              <a:endParaRPr/>
            </a:p>
          </p:txBody>
        </p:sp>
        <p:sp>
          <p:nvSpPr>
            <p:cNvPr id="219" name="object 219"/>
            <p:cNvSpPr/>
            <p:nvPr/>
          </p:nvSpPr>
          <p:spPr>
            <a:xfrm>
              <a:off x="9474326" y="5304282"/>
              <a:ext cx="30480" cy="30480"/>
            </a:xfrm>
            <a:custGeom>
              <a:avLst/>
              <a:gdLst/>
              <a:ahLst/>
              <a:cxnLst/>
              <a:rect l="l" t="t" r="r" b="b"/>
              <a:pathLst>
                <a:path w="30479" h="30479">
                  <a:moveTo>
                    <a:pt x="12065" y="0"/>
                  </a:moveTo>
                  <a:lnTo>
                    <a:pt x="6350" y="4826"/>
                  </a:lnTo>
                  <a:lnTo>
                    <a:pt x="762" y="9652"/>
                  </a:lnTo>
                  <a:lnTo>
                    <a:pt x="0" y="18288"/>
                  </a:lnTo>
                  <a:lnTo>
                    <a:pt x="9525" y="29718"/>
                  </a:lnTo>
                  <a:lnTo>
                    <a:pt x="18161" y="30353"/>
                  </a:lnTo>
                  <a:lnTo>
                    <a:pt x="23875" y="25527"/>
                  </a:lnTo>
                  <a:lnTo>
                    <a:pt x="29718" y="20701"/>
                  </a:lnTo>
                  <a:lnTo>
                    <a:pt x="30479" y="12192"/>
                  </a:lnTo>
                  <a:lnTo>
                    <a:pt x="25526" y="6477"/>
                  </a:lnTo>
                  <a:lnTo>
                    <a:pt x="20700" y="635"/>
                  </a:lnTo>
                  <a:lnTo>
                    <a:pt x="12065" y="0"/>
                  </a:lnTo>
                  <a:close/>
                </a:path>
              </a:pathLst>
            </a:custGeom>
            <a:solidFill>
              <a:srgbClr val="7BBDF5">
                <a:alpha val="89802"/>
              </a:srgbClr>
            </a:solidFill>
          </p:spPr>
          <p:txBody>
            <a:bodyPr wrap="square" lIns="0" tIns="0" rIns="0" bIns="0" rtlCol="0"/>
            <a:lstStyle/>
            <a:p>
              <a:endParaRPr/>
            </a:p>
          </p:txBody>
        </p:sp>
        <p:sp>
          <p:nvSpPr>
            <p:cNvPr id="220" name="object 220"/>
            <p:cNvSpPr/>
            <p:nvPr/>
          </p:nvSpPr>
          <p:spPr>
            <a:xfrm>
              <a:off x="9255378" y="5175884"/>
              <a:ext cx="30480" cy="30480"/>
            </a:xfrm>
            <a:custGeom>
              <a:avLst/>
              <a:gdLst/>
              <a:ahLst/>
              <a:cxnLst/>
              <a:rect l="l" t="t" r="r" b="b"/>
              <a:pathLst>
                <a:path w="30479" h="30479">
                  <a:moveTo>
                    <a:pt x="12065" y="0"/>
                  </a:moveTo>
                  <a:lnTo>
                    <a:pt x="6350" y="4825"/>
                  </a:lnTo>
                  <a:lnTo>
                    <a:pt x="762" y="9651"/>
                  </a:lnTo>
                  <a:lnTo>
                    <a:pt x="0" y="18287"/>
                  </a:lnTo>
                  <a:lnTo>
                    <a:pt x="9525" y="29717"/>
                  </a:lnTo>
                  <a:lnTo>
                    <a:pt x="18161" y="30479"/>
                  </a:lnTo>
                  <a:lnTo>
                    <a:pt x="29718" y="20700"/>
                  </a:lnTo>
                  <a:lnTo>
                    <a:pt x="30479" y="12191"/>
                  </a:lnTo>
                  <a:lnTo>
                    <a:pt x="25526" y="6476"/>
                  </a:lnTo>
                  <a:lnTo>
                    <a:pt x="20700" y="762"/>
                  </a:lnTo>
                  <a:lnTo>
                    <a:pt x="12065" y="0"/>
                  </a:lnTo>
                  <a:close/>
                </a:path>
              </a:pathLst>
            </a:custGeom>
            <a:solidFill>
              <a:srgbClr val="7BBDF5">
                <a:alpha val="88626"/>
              </a:srgbClr>
            </a:solidFill>
          </p:spPr>
          <p:txBody>
            <a:bodyPr wrap="square" lIns="0" tIns="0" rIns="0" bIns="0" rtlCol="0"/>
            <a:lstStyle/>
            <a:p>
              <a:endParaRPr/>
            </a:p>
          </p:txBody>
        </p:sp>
        <p:sp>
          <p:nvSpPr>
            <p:cNvPr id="221" name="object 221"/>
            <p:cNvSpPr/>
            <p:nvPr/>
          </p:nvSpPr>
          <p:spPr>
            <a:xfrm>
              <a:off x="8851646" y="4996941"/>
              <a:ext cx="30480" cy="30480"/>
            </a:xfrm>
            <a:custGeom>
              <a:avLst/>
              <a:gdLst/>
              <a:ahLst/>
              <a:cxnLst/>
              <a:rect l="l" t="t" r="r" b="b"/>
              <a:pathLst>
                <a:path w="30479" h="30479">
                  <a:moveTo>
                    <a:pt x="12064" y="0"/>
                  </a:moveTo>
                  <a:lnTo>
                    <a:pt x="6476" y="4952"/>
                  </a:lnTo>
                  <a:lnTo>
                    <a:pt x="761" y="9778"/>
                  </a:lnTo>
                  <a:lnTo>
                    <a:pt x="0" y="18287"/>
                  </a:lnTo>
                  <a:lnTo>
                    <a:pt x="9525" y="29717"/>
                  </a:lnTo>
                  <a:lnTo>
                    <a:pt x="18287" y="30479"/>
                  </a:lnTo>
                  <a:lnTo>
                    <a:pt x="23875" y="25653"/>
                  </a:lnTo>
                  <a:lnTo>
                    <a:pt x="29718" y="20827"/>
                  </a:lnTo>
                  <a:lnTo>
                    <a:pt x="30479" y="12191"/>
                  </a:lnTo>
                  <a:lnTo>
                    <a:pt x="25526" y="6476"/>
                  </a:lnTo>
                  <a:lnTo>
                    <a:pt x="20827" y="761"/>
                  </a:lnTo>
                  <a:lnTo>
                    <a:pt x="12064" y="0"/>
                  </a:lnTo>
                  <a:close/>
                </a:path>
              </a:pathLst>
            </a:custGeom>
            <a:solidFill>
              <a:srgbClr val="7BBDF5">
                <a:alpha val="86666"/>
              </a:srgbClr>
            </a:solidFill>
          </p:spPr>
          <p:txBody>
            <a:bodyPr wrap="square" lIns="0" tIns="0" rIns="0" bIns="0" rtlCol="0"/>
            <a:lstStyle/>
            <a:p>
              <a:endParaRPr/>
            </a:p>
          </p:txBody>
        </p:sp>
        <p:sp>
          <p:nvSpPr>
            <p:cNvPr id="222" name="object 222"/>
            <p:cNvSpPr/>
            <p:nvPr/>
          </p:nvSpPr>
          <p:spPr>
            <a:xfrm>
              <a:off x="9819132" y="4940807"/>
              <a:ext cx="308610" cy="152400"/>
            </a:xfrm>
            <a:custGeom>
              <a:avLst/>
              <a:gdLst/>
              <a:ahLst/>
              <a:cxnLst/>
              <a:rect l="l" t="t" r="r" b="b"/>
              <a:pathLst>
                <a:path w="308609" h="152400">
                  <a:moveTo>
                    <a:pt x="33909" y="132080"/>
                  </a:moveTo>
                  <a:lnTo>
                    <a:pt x="23114" y="119253"/>
                  </a:lnTo>
                  <a:lnTo>
                    <a:pt x="13716" y="118491"/>
                  </a:lnTo>
                  <a:lnTo>
                    <a:pt x="7112" y="123825"/>
                  </a:lnTo>
                  <a:lnTo>
                    <a:pt x="635" y="129286"/>
                  </a:lnTo>
                  <a:lnTo>
                    <a:pt x="0" y="138938"/>
                  </a:lnTo>
                  <a:lnTo>
                    <a:pt x="5334" y="145161"/>
                  </a:lnTo>
                  <a:lnTo>
                    <a:pt x="10668" y="151638"/>
                  </a:lnTo>
                  <a:lnTo>
                    <a:pt x="20320" y="152400"/>
                  </a:lnTo>
                  <a:lnTo>
                    <a:pt x="33147" y="141605"/>
                  </a:lnTo>
                  <a:lnTo>
                    <a:pt x="33909" y="132080"/>
                  </a:lnTo>
                  <a:close/>
                </a:path>
                <a:path w="308609" h="152400">
                  <a:moveTo>
                    <a:pt x="308483" y="13589"/>
                  </a:moveTo>
                  <a:lnTo>
                    <a:pt x="297688" y="635"/>
                  </a:lnTo>
                  <a:lnTo>
                    <a:pt x="288163" y="0"/>
                  </a:lnTo>
                  <a:lnTo>
                    <a:pt x="281686" y="5334"/>
                  </a:lnTo>
                  <a:lnTo>
                    <a:pt x="275463" y="10668"/>
                  </a:lnTo>
                  <a:lnTo>
                    <a:pt x="274574" y="20193"/>
                  </a:lnTo>
                  <a:lnTo>
                    <a:pt x="285242" y="33147"/>
                  </a:lnTo>
                  <a:lnTo>
                    <a:pt x="294894" y="33782"/>
                  </a:lnTo>
                  <a:lnTo>
                    <a:pt x="307721" y="23114"/>
                  </a:lnTo>
                  <a:lnTo>
                    <a:pt x="308483" y="13589"/>
                  </a:lnTo>
                  <a:close/>
                </a:path>
              </a:pathLst>
            </a:custGeom>
            <a:solidFill>
              <a:srgbClr val="7BBDF5"/>
            </a:solidFill>
          </p:spPr>
          <p:txBody>
            <a:bodyPr wrap="square" lIns="0" tIns="0" rIns="0" bIns="0" rtlCol="0"/>
            <a:lstStyle/>
            <a:p>
              <a:endParaRPr/>
            </a:p>
          </p:txBody>
        </p:sp>
        <p:sp>
          <p:nvSpPr>
            <p:cNvPr id="223" name="object 223"/>
            <p:cNvSpPr/>
            <p:nvPr/>
          </p:nvSpPr>
          <p:spPr>
            <a:xfrm>
              <a:off x="9086723" y="5485764"/>
              <a:ext cx="31750" cy="31750"/>
            </a:xfrm>
            <a:custGeom>
              <a:avLst/>
              <a:gdLst/>
              <a:ahLst/>
              <a:cxnLst/>
              <a:rect l="l" t="t" r="r" b="b"/>
              <a:pathLst>
                <a:path w="31750" h="31750">
                  <a:moveTo>
                    <a:pt x="12573" y="0"/>
                  </a:moveTo>
                  <a:lnTo>
                    <a:pt x="6603" y="5080"/>
                  </a:lnTo>
                  <a:lnTo>
                    <a:pt x="634" y="10287"/>
                  </a:lnTo>
                  <a:lnTo>
                    <a:pt x="0" y="19050"/>
                  </a:lnTo>
                  <a:lnTo>
                    <a:pt x="10032" y="30861"/>
                  </a:lnTo>
                  <a:lnTo>
                    <a:pt x="19050" y="31496"/>
                  </a:lnTo>
                  <a:lnTo>
                    <a:pt x="24892" y="26543"/>
                  </a:lnTo>
                  <a:lnTo>
                    <a:pt x="30860" y="21590"/>
                  </a:lnTo>
                  <a:lnTo>
                    <a:pt x="31496" y="12573"/>
                  </a:lnTo>
                  <a:lnTo>
                    <a:pt x="21335" y="762"/>
                  </a:lnTo>
                  <a:lnTo>
                    <a:pt x="12573" y="0"/>
                  </a:lnTo>
                  <a:close/>
                </a:path>
              </a:pathLst>
            </a:custGeom>
            <a:solidFill>
              <a:srgbClr val="7BBDF5">
                <a:alpha val="93724"/>
              </a:srgbClr>
            </a:solidFill>
          </p:spPr>
          <p:txBody>
            <a:bodyPr wrap="square" lIns="0" tIns="0" rIns="0" bIns="0" rtlCol="0"/>
            <a:lstStyle/>
            <a:p>
              <a:endParaRPr/>
            </a:p>
          </p:txBody>
        </p:sp>
        <p:sp>
          <p:nvSpPr>
            <p:cNvPr id="224" name="object 224"/>
            <p:cNvSpPr/>
            <p:nvPr/>
          </p:nvSpPr>
          <p:spPr>
            <a:xfrm>
              <a:off x="8817228" y="5358130"/>
              <a:ext cx="30480" cy="30480"/>
            </a:xfrm>
            <a:custGeom>
              <a:avLst/>
              <a:gdLst/>
              <a:ahLst/>
              <a:cxnLst/>
              <a:rect l="l" t="t" r="r" b="b"/>
              <a:pathLst>
                <a:path w="30479" h="30479">
                  <a:moveTo>
                    <a:pt x="12192" y="0"/>
                  </a:moveTo>
                  <a:lnTo>
                    <a:pt x="6476" y="4826"/>
                  </a:lnTo>
                  <a:lnTo>
                    <a:pt x="635" y="9652"/>
                  </a:lnTo>
                  <a:lnTo>
                    <a:pt x="0" y="18288"/>
                  </a:lnTo>
                  <a:lnTo>
                    <a:pt x="9651" y="29718"/>
                  </a:lnTo>
                  <a:lnTo>
                    <a:pt x="18288" y="30480"/>
                  </a:lnTo>
                  <a:lnTo>
                    <a:pt x="24002" y="25654"/>
                  </a:lnTo>
                  <a:lnTo>
                    <a:pt x="29845" y="20828"/>
                  </a:lnTo>
                  <a:lnTo>
                    <a:pt x="30352" y="12192"/>
                  </a:lnTo>
                  <a:lnTo>
                    <a:pt x="20827" y="762"/>
                  </a:lnTo>
                  <a:lnTo>
                    <a:pt x="12192" y="0"/>
                  </a:lnTo>
                  <a:close/>
                </a:path>
              </a:pathLst>
            </a:custGeom>
            <a:solidFill>
              <a:srgbClr val="7BBDF5">
                <a:alpha val="91764"/>
              </a:srgbClr>
            </a:solidFill>
          </p:spPr>
          <p:txBody>
            <a:bodyPr wrap="square" lIns="0" tIns="0" rIns="0" bIns="0" rtlCol="0"/>
            <a:lstStyle/>
            <a:p>
              <a:endParaRPr/>
            </a:p>
          </p:txBody>
        </p:sp>
        <p:sp>
          <p:nvSpPr>
            <p:cNvPr id="225" name="object 225"/>
            <p:cNvSpPr/>
            <p:nvPr/>
          </p:nvSpPr>
          <p:spPr>
            <a:xfrm>
              <a:off x="8506713" y="5220970"/>
              <a:ext cx="30480" cy="30480"/>
            </a:xfrm>
            <a:custGeom>
              <a:avLst/>
              <a:gdLst/>
              <a:ahLst/>
              <a:cxnLst/>
              <a:rect l="l" t="t" r="r" b="b"/>
              <a:pathLst>
                <a:path w="30479" h="30479">
                  <a:moveTo>
                    <a:pt x="12064" y="0"/>
                  </a:moveTo>
                  <a:lnTo>
                    <a:pt x="6350" y="4825"/>
                  </a:lnTo>
                  <a:lnTo>
                    <a:pt x="761" y="9651"/>
                  </a:lnTo>
                  <a:lnTo>
                    <a:pt x="0" y="18287"/>
                  </a:lnTo>
                  <a:lnTo>
                    <a:pt x="4699" y="24002"/>
                  </a:lnTo>
                  <a:lnTo>
                    <a:pt x="9651" y="29717"/>
                  </a:lnTo>
                  <a:lnTo>
                    <a:pt x="18160" y="30479"/>
                  </a:lnTo>
                  <a:lnTo>
                    <a:pt x="24002" y="25653"/>
                  </a:lnTo>
                  <a:lnTo>
                    <a:pt x="29717" y="20827"/>
                  </a:lnTo>
                  <a:lnTo>
                    <a:pt x="30479" y="12191"/>
                  </a:lnTo>
                  <a:lnTo>
                    <a:pt x="25526" y="6476"/>
                  </a:lnTo>
                  <a:lnTo>
                    <a:pt x="20700" y="761"/>
                  </a:lnTo>
                  <a:lnTo>
                    <a:pt x="12064" y="0"/>
                  </a:lnTo>
                  <a:close/>
                </a:path>
              </a:pathLst>
            </a:custGeom>
            <a:solidFill>
              <a:srgbClr val="7BBDF5">
                <a:alpha val="90979"/>
              </a:srgbClr>
            </a:solidFill>
          </p:spPr>
          <p:txBody>
            <a:bodyPr wrap="square" lIns="0" tIns="0" rIns="0" bIns="0" rtlCol="0"/>
            <a:lstStyle/>
            <a:p>
              <a:endParaRPr/>
            </a:p>
          </p:txBody>
        </p:sp>
        <p:sp>
          <p:nvSpPr>
            <p:cNvPr id="226" name="object 226"/>
            <p:cNvSpPr/>
            <p:nvPr/>
          </p:nvSpPr>
          <p:spPr>
            <a:xfrm>
              <a:off x="9533128" y="4450841"/>
              <a:ext cx="905510" cy="1140460"/>
            </a:xfrm>
            <a:custGeom>
              <a:avLst/>
              <a:gdLst/>
              <a:ahLst/>
              <a:cxnLst/>
              <a:rect l="l" t="t" r="r" b="b"/>
              <a:pathLst>
                <a:path w="905509" h="1140460">
                  <a:moveTo>
                    <a:pt x="32893" y="1049782"/>
                  </a:moveTo>
                  <a:lnTo>
                    <a:pt x="22479" y="1037336"/>
                  </a:lnTo>
                  <a:lnTo>
                    <a:pt x="13208" y="1036574"/>
                  </a:lnTo>
                  <a:lnTo>
                    <a:pt x="7112" y="1041781"/>
                  </a:lnTo>
                  <a:lnTo>
                    <a:pt x="889" y="1046988"/>
                  </a:lnTo>
                  <a:lnTo>
                    <a:pt x="0" y="1056132"/>
                  </a:lnTo>
                  <a:lnTo>
                    <a:pt x="10541" y="1068578"/>
                  </a:lnTo>
                  <a:lnTo>
                    <a:pt x="19812" y="1069340"/>
                  </a:lnTo>
                  <a:lnTo>
                    <a:pt x="25908" y="1064133"/>
                  </a:lnTo>
                  <a:lnTo>
                    <a:pt x="32131" y="1058926"/>
                  </a:lnTo>
                  <a:lnTo>
                    <a:pt x="32893" y="1049782"/>
                  </a:lnTo>
                  <a:close/>
                </a:path>
                <a:path w="905509" h="1140460">
                  <a:moveTo>
                    <a:pt x="361315" y="1119632"/>
                  </a:moveTo>
                  <a:lnTo>
                    <a:pt x="350520" y="1106805"/>
                  </a:lnTo>
                  <a:lnTo>
                    <a:pt x="341122" y="1106043"/>
                  </a:lnTo>
                  <a:lnTo>
                    <a:pt x="334518" y="1111377"/>
                  </a:lnTo>
                  <a:lnTo>
                    <a:pt x="328295" y="1116838"/>
                  </a:lnTo>
                  <a:lnTo>
                    <a:pt x="327406" y="1126236"/>
                  </a:lnTo>
                  <a:lnTo>
                    <a:pt x="338074" y="1139190"/>
                  </a:lnTo>
                  <a:lnTo>
                    <a:pt x="347726" y="1139901"/>
                  </a:lnTo>
                  <a:lnTo>
                    <a:pt x="360553" y="1129157"/>
                  </a:lnTo>
                  <a:lnTo>
                    <a:pt x="361315" y="1119632"/>
                  </a:lnTo>
                  <a:close/>
                </a:path>
                <a:path w="905509" h="1140460">
                  <a:moveTo>
                    <a:pt x="905383" y="17907"/>
                  </a:moveTo>
                  <a:lnTo>
                    <a:pt x="904748" y="11557"/>
                  </a:lnTo>
                  <a:lnTo>
                    <a:pt x="901573" y="5715"/>
                  </a:lnTo>
                  <a:lnTo>
                    <a:pt x="896366" y="1651"/>
                  </a:lnTo>
                  <a:lnTo>
                    <a:pt x="890143" y="0"/>
                  </a:lnTo>
                  <a:lnTo>
                    <a:pt x="883793" y="635"/>
                  </a:lnTo>
                  <a:lnTo>
                    <a:pt x="877951" y="3810"/>
                  </a:lnTo>
                  <a:lnTo>
                    <a:pt x="873887" y="9017"/>
                  </a:lnTo>
                  <a:lnTo>
                    <a:pt x="872236" y="15113"/>
                  </a:lnTo>
                  <a:lnTo>
                    <a:pt x="872871" y="21463"/>
                  </a:lnTo>
                  <a:lnTo>
                    <a:pt x="876046" y="27305"/>
                  </a:lnTo>
                  <a:lnTo>
                    <a:pt x="881253" y="31369"/>
                  </a:lnTo>
                  <a:lnTo>
                    <a:pt x="887476" y="33020"/>
                  </a:lnTo>
                  <a:lnTo>
                    <a:pt x="893699" y="32385"/>
                  </a:lnTo>
                  <a:lnTo>
                    <a:pt x="899541" y="29210"/>
                  </a:lnTo>
                  <a:lnTo>
                    <a:pt x="903605" y="24003"/>
                  </a:lnTo>
                  <a:lnTo>
                    <a:pt x="905383" y="17907"/>
                  </a:lnTo>
                  <a:close/>
                </a:path>
              </a:pathLst>
            </a:custGeom>
            <a:solidFill>
              <a:srgbClr val="7BBDF5"/>
            </a:solidFill>
          </p:spPr>
          <p:txBody>
            <a:bodyPr wrap="square" lIns="0" tIns="0" rIns="0" bIns="0" rtlCol="0"/>
            <a:lstStyle/>
            <a:p>
              <a:endParaRPr/>
            </a:p>
          </p:txBody>
        </p:sp>
        <p:sp>
          <p:nvSpPr>
            <p:cNvPr id="227" name="object 227"/>
            <p:cNvSpPr/>
            <p:nvPr/>
          </p:nvSpPr>
          <p:spPr>
            <a:xfrm>
              <a:off x="9134474" y="5803810"/>
              <a:ext cx="31750" cy="31750"/>
            </a:xfrm>
            <a:custGeom>
              <a:avLst/>
              <a:gdLst/>
              <a:ahLst/>
              <a:cxnLst/>
              <a:rect l="l" t="t" r="r" b="b"/>
              <a:pathLst>
                <a:path w="31750" h="31750">
                  <a:moveTo>
                    <a:pt x="12319" y="0"/>
                  </a:moveTo>
                  <a:lnTo>
                    <a:pt x="507" y="10210"/>
                  </a:lnTo>
                  <a:lnTo>
                    <a:pt x="0" y="18973"/>
                  </a:lnTo>
                  <a:lnTo>
                    <a:pt x="4825" y="24892"/>
                  </a:lnTo>
                  <a:lnTo>
                    <a:pt x="9905" y="30797"/>
                  </a:lnTo>
                  <a:lnTo>
                    <a:pt x="18923" y="31508"/>
                  </a:lnTo>
                  <a:lnTo>
                    <a:pt x="24765" y="26504"/>
                  </a:lnTo>
                  <a:lnTo>
                    <a:pt x="30733" y="21488"/>
                  </a:lnTo>
                  <a:lnTo>
                    <a:pt x="31496" y="12534"/>
                  </a:lnTo>
                  <a:lnTo>
                    <a:pt x="21335" y="711"/>
                  </a:lnTo>
                  <a:lnTo>
                    <a:pt x="12319" y="0"/>
                  </a:lnTo>
                  <a:close/>
                </a:path>
              </a:pathLst>
            </a:custGeom>
            <a:solidFill>
              <a:srgbClr val="7BBDF5">
                <a:alpha val="95684"/>
              </a:srgbClr>
            </a:solidFill>
          </p:spPr>
          <p:txBody>
            <a:bodyPr wrap="square" lIns="0" tIns="0" rIns="0" bIns="0" rtlCol="0"/>
            <a:lstStyle/>
            <a:p>
              <a:endParaRPr/>
            </a:p>
          </p:txBody>
        </p:sp>
        <p:sp>
          <p:nvSpPr>
            <p:cNvPr id="228" name="object 228"/>
            <p:cNvSpPr/>
            <p:nvPr/>
          </p:nvSpPr>
          <p:spPr>
            <a:xfrm>
              <a:off x="8641969" y="5491480"/>
              <a:ext cx="31750" cy="31750"/>
            </a:xfrm>
            <a:custGeom>
              <a:avLst/>
              <a:gdLst/>
              <a:ahLst/>
              <a:cxnLst/>
              <a:rect l="l" t="t" r="r" b="b"/>
              <a:pathLst>
                <a:path w="31750" h="31750">
                  <a:moveTo>
                    <a:pt x="12573" y="0"/>
                  </a:moveTo>
                  <a:lnTo>
                    <a:pt x="761" y="10033"/>
                  </a:lnTo>
                  <a:lnTo>
                    <a:pt x="0" y="19050"/>
                  </a:lnTo>
                  <a:lnTo>
                    <a:pt x="10032" y="30861"/>
                  </a:lnTo>
                  <a:lnTo>
                    <a:pt x="18923" y="31623"/>
                  </a:lnTo>
                  <a:lnTo>
                    <a:pt x="30733" y="21590"/>
                  </a:lnTo>
                  <a:lnTo>
                    <a:pt x="31496" y="12573"/>
                  </a:lnTo>
                  <a:lnTo>
                    <a:pt x="21462" y="762"/>
                  </a:lnTo>
                  <a:lnTo>
                    <a:pt x="12573" y="0"/>
                  </a:lnTo>
                  <a:close/>
                </a:path>
              </a:pathLst>
            </a:custGeom>
            <a:solidFill>
              <a:srgbClr val="7BBDF5">
                <a:alpha val="93724"/>
              </a:srgbClr>
            </a:solidFill>
          </p:spPr>
          <p:txBody>
            <a:bodyPr wrap="square" lIns="0" tIns="0" rIns="0" bIns="0" rtlCol="0"/>
            <a:lstStyle/>
            <a:p>
              <a:endParaRPr/>
            </a:p>
          </p:txBody>
        </p:sp>
        <p:sp>
          <p:nvSpPr>
            <p:cNvPr id="229" name="object 229"/>
            <p:cNvSpPr/>
            <p:nvPr/>
          </p:nvSpPr>
          <p:spPr>
            <a:xfrm>
              <a:off x="8058911" y="5281040"/>
              <a:ext cx="30480" cy="30480"/>
            </a:xfrm>
            <a:custGeom>
              <a:avLst/>
              <a:gdLst/>
              <a:ahLst/>
              <a:cxnLst/>
              <a:rect l="l" t="t" r="r" b="b"/>
              <a:pathLst>
                <a:path w="30479" h="30479">
                  <a:moveTo>
                    <a:pt x="12319" y="0"/>
                  </a:moveTo>
                  <a:lnTo>
                    <a:pt x="6477" y="4699"/>
                  </a:lnTo>
                  <a:lnTo>
                    <a:pt x="762" y="9652"/>
                  </a:lnTo>
                  <a:lnTo>
                    <a:pt x="0" y="18161"/>
                  </a:lnTo>
                  <a:lnTo>
                    <a:pt x="9779" y="29718"/>
                  </a:lnTo>
                  <a:lnTo>
                    <a:pt x="18288" y="30353"/>
                  </a:lnTo>
                  <a:lnTo>
                    <a:pt x="29718" y="20701"/>
                  </a:lnTo>
                  <a:lnTo>
                    <a:pt x="30480" y="12065"/>
                  </a:lnTo>
                  <a:lnTo>
                    <a:pt x="20828" y="635"/>
                  </a:lnTo>
                  <a:lnTo>
                    <a:pt x="12319" y="0"/>
                  </a:lnTo>
                  <a:close/>
                </a:path>
              </a:pathLst>
            </a:custGeom>
            <a:solidFill>
              <a:srgbClr val="7BBDF5">
                <a:alpha val="92939"/>
              </a:srgbClr>
            </a:solidFill>
          </p:spPr>
          <p:txBody>
            <a:bodyPr wrap="square" lIns="0" tIns="0" rIns="0" bIns="0" rtlCol="0"/>
            <a:lstStyle/>
            <a:p>
              <a:endParaRPr/>
            </a:p>
          </p:txBody>
        </p:sp>
        <p:sp>
          <p:nvSpPr>
            <p:cNvPr id="230" name="object 230"/>
            <p:cNvSpPr/>
            <p:nvPr/>
          </p:nvSpPr>
          <p:spPr>
            <a:xfrm>
              <a:off x="8649462" y="3899407"/>
              <a:ext cx="1685289" cy="1969770"/>
            </a:xfrm>
            <a:custGeom>
              <a:avLst/>
              <a:gdLst/>
              <a:ahLst/>
              <a:cxnLst/>
              <a:rect l="l" t="t" r="r" b="b"/>
              <a:pathLst>
                <a:path w="1685290" h="1969770">
                  <a:moveTo>
                    <a:pt x="31750" y="1883105"/>
                  </a:moveTo>
                  <a:lnTo>
                    <a:pt x="26670" y="1877187"/>
                  </a:lnTo>
                  <a:lnTo>
                    <a:pt x="21717" y="1871281"/>
                  </a:lnTo>
                  <a:lnTo>
                    <a:pt x="12827" y="1870570"/>
                  </a:lnTo>
                  <a:lnTo>
                    <a:pt x="762" y="1880768"/>
                  </a:lnTo>
                  <a:lnTo>
                    <a:pt x="0" y="1889544"/>
                  </a:lnTo>
                  <a:lnTo>
                    <a:pt x="5207" y="1895449"/>
                  </a:lnTo>
                  <a:lnTo>
                    <a:pt x="10287" y="1901367"/>
                  </a:lnTo>
                  <a:lnTo>
                    <a:pt x="19177" y="1902079"/>
                  </a:lnTo>
                  <a:lnTo>
                    <a:pt x="25019" y="1897062"/>
                  </a:lnTo>
                  <a:lnTo>
                    <a:pt x="30988" y="1892058"/>
                  </a:lnTo>
                  <a:lnTo>
                    <a:pt x="31750" y="1883105"/>
                  </a:lnTo>
                  <a:close/>
                </a:path>
                <a:path w="1685290" h="1969770">
                  <a:moveTo>
                    <a:pt x="759333" y="1829384"/>
                  </a:moveTo>
                  <a:lnTo>
                    <a:pt x="748538" y="1816493"/>
                  </a:lnTo>
                  <a:lnTo>
                    <a:pt x="739140" y="1815782"/>
                  </a:lnTo>
                  <a:lnTo>
                    <a:pt x="726440" y="1826526"/>
                  </a:lnTo>
                  <a:lnTo>
                    <a:pt x="725551" y="1836000"/>
                  </a:lnTo>
                  <a:lnTo>
                    <a:pt x="731012" y="1842452"/>
                  </a:lnTo>
                  <a:lnTo>
                    <a:pt x="736219" y="1848904"/>
                  </a:lnTo>
                  <a:lnTo>
                    <a:pt x="745744" y="1849628"/>
                  </a:lnTo>
                  <a:lnTo>
                    <a:pt x="758571" y="1838871"/>
                  </a:lnTo>
                  <a:lnTo>
                    <a:pt x="759333" y="1829384"/>
                  </a:lnTo>
                  <a:close/>
                </a:path>
                <a:path w="1685290" h="1969770">
                  <a:moveTo>
                    <a:pt x="904748" y="750062"/>
                  </a:moveTo>
                  <a:lnTo>
                    <a:pt x="904113" y="743585"/>
                  </a:lnTo>
                  <a:lnTo>
                    <a:pt x="900938" y="737870"/>
                  </a:lnTo>
                  <a:lnTo>
                    <a:pt x="895731" y="733806"/>
                  </a:lnTo>
                  <a:lnTo>
                    <a:pt x="889635" y="732028"/>
                  </a:lnTo>
                  <a:lnTo>
                    <a:pt x="883285" y="732790"/>
                  </a:lnTo>
                  <a:lnTo>
                    <a:pt x="877443" y="735965"/>
                  </a:lnTo>
                  <a:lnTo>
                    <a:pt x="873379" y="741045"/>
                  </a:lnTo>
                  <a:lnTo>
                    <a:pt x="871601" y="747268"/>
                  </a:lnTo>
                  <a:lnTo>
                    <a:pt x="872236" y="753618"/>
                  </a:lnTo>
                  <a:lnTo>
                    <a:pt x="875538" y="759333"/>
                  </a:lnTo>
                  <a:lnTo>
                    <a:pt x="880745" y="763397"/>
                  </a:lnTo>
                  <a:lnTo>
                    <a:pt x="886841" y="765175"/>
                  </a:lnTo>
                  <a:lnTo>
                    <a:pt x="893191" y="764540"/>
                  </a:lnTo>
                  <a:lnTo>
                    <a:pt x="898906" y="761365"/>
                  </a:lnTo>
                  <a:lnTo>
                    <a:pt x="903097" y="756158"/>
                  </a:lnTo>
                  <a:lnTo>
                    <a:pt x="904748" y="750062"/>
                  </a:lnTo>
                  <a:close/>
                </a:path>
                <a:path w="1685290" h="1969770">
                  <a:moveTo>
                    <a:pt x="1144397" y="343027"/>
                  </a:moveTo>
                  <a:lnTo>
                    <a:pt x="1143635" y="336677"/>
                  </a:lnTo>
                  <a:lnTo>
                    <a:pt x="1140460" y="330835"/>
                  </a:lnTo>
                  <a:lnTo>
                    <a:pt x="1135380" y="326771"/>
                  </a:lnTo>
                  <a:lnTo>
                    <a:pt x="1129157" y="324993"/>
                  </a:lnTo>
                  <a:lnTo>
                    <a:pt x="1122807" y="325755"/>
                  </a:lnTo>
                  <a:lnTo>
                    <a:pt x="1116965" y="328930"/>
                  </a:lnTo>
                  <a:lnTo>
                    <a:pt x="1112901" y="334010"/>
                  </a:lnTo>
                  <a:lnTo>
                    <a:pt x="1111123" y="340233"/>
                  </a:lnTo>
                  <a:lnTo>
                    <a:pt x="1111885" y="346583"/>
                  </a:lnTo>
                  <a:lnTo>
                    <a:pt x="1115060" y="352425"/>
                  </a:lnTo>
                  <a:lnTo>
                    <a:pt x="1120267" y="356489"/>
                  </a:lnTo>
                  <a:lnTo>
                    <a:pt x="1126363" y="358267"/>
                  </a:lnTo>
                  <a:lnTo>
                    <a:pt x="1132713" y="357505"/>
                  </a:lnTo>
                  <a:lnTo>
                    <a:pt x="1138555" y="354330"/>
                  </a:lnTo>
                  <a:lnTo>
                    <a:pt x="1142619" y="349123"/>
                  </a:lnTo>
                  <a:lnTo>
                    <a:pt x="1144397" y="343027"/>
                  </a:lnTo>
                  <a:close/>
                </a:path>
                <a:path w="1685290" h="1969770">
                  <a:moveTo>
                    <a:pt x="1207770" y="1948992"/>
                  </a:moveTo>
                  <a:lnTo>
                    <a:pt x="1196975" y="1936102"/>
                  </a:lnTo>
                  <a:lnTo>
                    <a:pt x="1187450" y="1935391"/>
                  </a:lnTo>
                  <a:lnTo>
                    <a:pt x="1180973" y="1940750"/>
                  </a:lnTo>
                  <a:lnTo>
                    <a:pt x="1174750" y="1946313"/>
                  </a:lnTo>
                  <a:lnTo>
                    <a:pt x="1173861" y="1955800"/>
                  </a:lnTo>
                  <a:lnTo>
                    <a:pt x="1179195" y="1962061"/>
                  </a:lnTo>
                  <a:lnTo>
                    <a:pt x="1184529" y="1968512"/>
                  </a:lnTo>
                  <a:lnTo>
                    <a:pt x="1194181" y="1969223"/>
                  </a:lnTo>
                  <a:lnTo>
                    <a:pt x="1207008" y="1958479"/>
                  </a:lnTo>
                  <a:lnTo>
                    <a:pt x="1207770" y="1948992"/>
                  </a:lnTo>
                  <a:close/>
                </a:path>
                <a:path w="1685290" h="1969770">
                  <a:moveTo>
                    <a:pt x="1350137" y="1833156"/>
                  </a:moveTo>
                  <a:lnTo>
                    <a:pt x="1339469" y="1820252"/>
                  </a:lnTo>
                  <a:lnTo>
                    <a:pt x="1329817" y="1819529"/>
                  </a:lnTo>
                  <a:lnTo>
                    <a:pt x="1323467" y="1824913"/>
                  </a:lnTo>
                  <a:lnTo>
                    <a:pt x="1316990" y="1830285"/>
                  </a:lnTo>
                  <a:lnTo>
                    <a:pt x="1316228" y="1839950"/>
                  </a:lnTo>
                  <a:lnTo>
                    <a:pt x="1327023" y="1852663"/>
                  </a:lnTo>
                  <a:lnTo>
                    <a:pt x="1336548" y="1853374"/>
                  </a:lnTo>
                  <a:lnTo>
                    <a:pt x="1349375" y="1842630"/>
                  </a:lnTo>
                  <a:lnTo>
                    <a:pt x="1350137" y="1833156"/>
                  </a:lnTo>
                  <a:close/>
                </a:path>
                <a:path w="1685290" h="1969770">
                  <a:moveTo>
                    <a:pt x="1358011" y="150495"/>
                  </a:moveTo>
                  <a:lnTo>
                    <a:pt x="1357376" y="144018"/>
                  </a:lnTo>
                  <a:lnTo>
                    <a:pt x="1354074" y="138049"/>
                  </a:lnTo>
                  <a:lnTo>
                    <a:pt x="1348740" y="133858"/>
                  </a:lnTo>
                  <a:lnTo>
                    <a:pt x="1342390" y="132080"/>
                  </a:lnTo>
                  <a:lnTo>
                    <a:pt x="1335786" y="132842"/>
                  </a:lnTo>
                  <a:lnTo>
                    <a:pt x="1329817" y="136144"/>
                  </a:lnTo>
                  <a:lnTo>
                    <a:pt x="1325626" y="141351"/>
                  </a:lnTo>
                  <a:lnTo>
                    <a:pt x="1323848" y="147701"/>
                  </a:lnTo>
                  <a:lnTo>
                    <a:pt x="1324610" y="154178"/>
                  </a:lnTo>
                  <a:lnTo>
                    <a:pt x="1327912" y="160274"/>
                  </a:lnTo>
                  <a:lnTo>
                    <a:pt x="1333246" y="164465"/>
                  </a:lnTo>
                  <a:lnTo>
                    <a:pt x="1339596" y="166243"/>
                  </a:lnTo>
                  <a:lnTo>
                    <a:pt x="1346200" y="165481"/>
                  </a:lnTo>
                  <a:lnTo>
                    <a:pt x="1352169" y="162306"/>
                  </a:lnTo>
                  <a:lnTo>
                    <a:pt x="1356360" y="156845"/>
                  </a:lnTo>
                  <a:lnTo>
                    <a:pt x="1358011" y="150495"/>
                  </a:lnTo>
                  <a:close/>
                </a:path>
                <a:path w="1685290" h="1969770">
                  <a:moveTo>
                    <a:pt x="1685163" y="19050"/>
                  </a:moveTo>
                  <a:lnTo>
                    <a:pt x="1684401" y="12192"/>
                  </a:lnTo>
                  <a:lnTo>
                    <a:pt x="1681099" y="5969"/>
                  </a:lnTo>
                  <a:lnTo>
                    <a:pt x="1675638" y="1778"/>
                  </a:lnTo>
                  <a:lnTo>
                    <a:pt x="1669034" y="0"/>
                  </a:lnTo>
                  <a:lnTo>
                    <a:pt x="1662303" y="762"/>
                  </a:lnTo>
                  <a:lnTo>
                    <a:pt x="1656080" y="4064"/>
                  </a:lnTo>
                  <a:lnTo>
                    <a:pt x="1651762" y="9525"/>
                  </a:lnTo>
                  <a:lnTo>
                    <a:pt x="1649984" y="16002"/>
                  </a:lnTo>
                  <a:lnTo>
                    <a:pt x="1650746" y="22733"/>
                  </a:lnTo>
                  <a:lnTo>
                    <a:pt x="1654175" y="29083"/>
                  </a:lnTo>
                  <a:lnTo>
                    <a:pt x="1659636" y="33274"/>
                  </a:lnTo>
                  <a:lnTo>
                    <a:pt x="1666113" y="35052"/>
                  </a:lnTo>
                  <a:lnTo>
                    <a:pt x="1672844" y="34290"/>
                  </a:lnTo>
                  <a:lnTo>
                    <a:pt x="1679067" y="30988"/>
                  </a:lnTo>
                  <a:lnTo>
                    <a:pt x="1683385" y="25527"/>
                  </a:lnTo>
                  <a:lnTo>
                    <a:pt x="1685163" y="19050"/>
                  </a:lnTo>
                  <a:close/>
                </a:path>
              </a:pathLst>
            </a:custGeom>
            <a:solidFill>
              <a:srgbClr val="7BBDF5"/>
            </a:solidFill>
          </p:spPr>
          <p:txBody>
            <a:bodyPr wrap="square" lIns="0" tIns="0" rIns="0" bIns="0" rtlCol="0"/>
            <a:lstStyle/>
            <a:p>
              <a:endParaRPr/>
            </a:p>
          </p:txBody>
        </p:sp>
        <p:sp>
          <p:nvSpPr>
            <p:cNvPr id="231" name="object 231"/>
            <p:cNvSpPr/>
            <p:nvPr/>
          </p:nvSpPr>
          <p:spPr>
            <a:xfrm>
              <a:off x="8170290" y="5673991"/>
              <a:ext cx="31750" cy="31750"/>
            </a:xfrm>
            <a:custGeom>
              <a:avLst/>
              <a:gdLst/>
              <a:ahLst/>
              <a:cxnLst/>
              <a:rect l="l" t="t" r="r" b="b"/>
              <a:pathLst>
                <a:path w="31750" h="31750">
                  <a:moveTo>
                    <a:pt x="12318" y="0"/>
                  </a:moveTo>
                  <a:lnTo>
                    <a:pt x="6603" y="5016"/>
                  </a:lnTo>
                  <a:lnTo>
                    <a:pt x="507" y="10032"/>
                  </a:lnTo>
                  <a:lnTo>
                    <a:pt x="0" y="18986"/>
                  </a:lnTo>
                  <a:lnTo>
                    <a:pt x="4952" y="24891"/>
                  </a:lnTo>
                  <a:lnTo>
                    <a:pt x="10032" y="30797"/>
                  </a:lnTo>
                  <a:lnTo>
                    <a:pt x="18923" y="31508"/>
                  </a:lnTo>
                  <a:lnTo>
                    <a:pt x="24764" y="26504"/>
                  </a:lnTo>
                  <a:lnTo>
                    <a:pt x="30733" y="21488"/>
                  </a:lnTo>
                  <a:lnTo>
                    <a:pt x="31495" y="12547"/>
                  </a:lnTo>
                  <a:lnTo>
                    <a:pt x="21335" y="711"/>
                  </a:lnTo>
                  <a:lnTo>
                    <a:pt x="12318" y="0"/>
                  </a:lnTo>
                  <a:close/>
                </a:path>
              </a:pathLst>
            </a:custGeom>
            <a:solidFill>
              <a:srgbClr val="7BBDF5">
                <a:alpha val="97645"/>
              </a:srgbClr>
            </a:solidFill>
          </p:spPr>
          <p:txBody>
            <a:bodyPr wrap="square" lIns="0" tIns="0" rIns="0" bIns="0" rtlCol="0"/>
            <a:lstStyle/>
            <a:p>
              <a:endParaRPr/>
            </a:p>
          </p:txBody>
        </p:sp>
        <p:sp>
          <p:nvSpPr>
            <p:cNvPr id="232" name="object 232"/>
            <p:cNvSpPr/>
            <p:nvPr/>
          </p:nvSpPr>
          <p:spPr>
            <a:xfrm>
              <a:off x="7957184" y="5455538"/>
              <a:ext cx="31750" cy="31750"/>
            </a:xfrm>
            <a:custGeom>
              <a:avLst/>
              <a:gdLst/>
              <a:ahLst/>
              <a:cxnLst/>
              <a:rect l="l" t="t" r="r" b="b"/>
              <a:pathLst>
                <a:path w="31750" h="31750">
                  <a:moveTo>
                    <a:pt x="12446" y="0"/>
                  </a:moveTo>
                  <a:lnTo>
                    <a:pt x="635" y="10033"/>
                  </a:lnTo>
                  <a:lnTo>
                    <a:pt x="0" y="19050"/>
                  </a:lnTo>
                  <a:lnTo>
                    <a:pt x="5080" y="24892"/>
                  </a:lnTo>
                  <a:lnTo>
                    <a:pt x="9906" y="30861"/>
                  </a:lnTo>
                  <a:lnTo>
                    <a:pt x="18923" y="31496"/>
                  </a:lnTo>
                  <a:lnTo>
                    <a:pt x="24892" y="26543"/>
                  </a:lnTo>
                  <a:lnTo>
                    <a:pt x="30734" y="21463"/>
                  </a:lnTo>
                  <a:lnTo>
                    <a:pt x="31496" y="12573"/>
                  </a:lnTo>
                  <a:lnTo>
                    <a:pt x="26543" y="6604"/>
                  </a:lnTo>
                  <a:lnTo>
                    <a:pt x="21463" y="762"/>
                  </a:lnTo>
                  <a:lnTo>
                    <a:pt x="12446" y="0"/>
                  </a:lnTo>
                  <a:close/>
                </a:path>
              </a:pathLst>
            </a:custGeom>
            <a:solidFill>
              <a:srgbClr val="7BBDF5">
                <a:alpha val="95684"/>
              </a:srgbClr>
            </a:solidFill>
          </p:spPr>
          <p:txBody>
            <a:bodyPr wrap="square" lIns="0" tIns="0" rIns="0" bIns="0" rtlCol="0"/>
            <a:lstStyle/>
            <a:p>
              <a:endParaRPr/>
            </a:p>
          </p:txBody>
        </p:sp>
        <p:sp>
          <p:nvSpPr>
            <p:cNvPr id="233" name="object 233"/>
            <p:cNvSpPr/>
            <p:nvPr/>
          </p:nvSpPr>
          <p:spPr>
            <a:xfrm>
              <a:off x="6360541" y="4010151"/>
              <a:ext cx="4115435" cy="1915160"/>
            </a:xfrm>
            <a:custGeom>
              <a:avLst/>
              <a:gdLst/>
              <a:ahLst/>
              <a:cxnLst/>
              <a:rect l="l" t="t" r="r" b="b"/>
              <a:pathLst>
                <a:path w="4115434" h="1915160">
                  <a:moveTo>
                    <a:pt x="32766" y="1826247"/>
                  </a:moveTo>
                  <a:lnTo>
                    <a:pt x="27559" y="1820164"/>
                  </a:lnTo>
                  <a:lnTo>
                    <a:pt x="22352" y="1813902"/>
                  </a:lnTo>
                  <a:lnTo>
                    <a:pt x="13081" y="1813179"/>
                  </a:lnTo>
                  <a:lnTo>
                    <a:pt x="6985" y="1818373"/>
                  </a:lnTo>
                  <a:lnTo>
                    <a:pt x="635" y="1823567"/>
                  </a:lnTo>
                  <a:lnTo>
                    <a:pt x="0" y="1832876"/>
                  </a:lnTo>
                  <a:lnTo>
                    <a:pt x="5080" y="1839150"/>
                  </a:lnTo>
                  <a:lnTo>
                    <a:pt x="10287" y="1845233"/>
                  </a:lnTo>
                  <a:lnTo>
                    <a:pt x="19685" y="1845945"/>
                  </a:lnTo>
                  <a:lnTo>
                    <a:pt x="25781" y="1840750"/>
                  </a:lnTo>
                  <a:lnTo>
                    <a:pt x="32004" y="1835569"/>
                  </a:lnTo>
                  <a:lnTo>
                    <a:pt x="32766" y="1826247"/>
                  </a:lnTo>
                  <a:close/>
                </a:path>
                <a:path w="4115434" h="1915160">
                  <a:moveTo>
                    <a:pt x="418973" y="1391666"/>
                  </a:moveTo>
                  <a:lnTo>
                    <a:pt x="408686" y="1379347"/>
                  </a:lnTo>
                  <a:lnTo>
                    <a:pt x="399288" y="1378585"/>
                  </a:lnTo>
                  <a:lnTo>
                    <a:pt x="393319" y="1383792"/>
                  </a:lnTo>
                  <a:lnTo>
                    <a:pt x="386969" y="1388999"/>
                  </a:lnTo>
                  <a:lnTo>
                    <a:pt x="386207" y="1398270"/>
                  </a:lnTo>
                  <a:lnTo>
                    <a:pt x="391541" y="1404366"/>
                  </a:lnTo>
                  <a:lnTo>
                    <a:pt x="396621" y="1410716"/>
                  </a:lnTo>
                  <a:lnTo>
                    <a:pt x="406019" y="1411351"/>
                  </a:lnTo>
                  <a:lnTo>
                    <a:pt x="412115" y="1406144"/>
                  </a:lnTo>
                  <a:lnTo>
                    <a:pt x="418338" y="1400937"/>
                  </a:lnTo>
                  <a:lnTo>
                    <a:pt x="418973" y="1391666"/>
                  </a:lnTo>
                  <a:close/>
                </a:path>
                <a:path w="4115434" h="1915160">
                  <a:moveTo>
                    <a:pt x="749300" y="1584883"/>
                  </a:moveTo>
                  <a:lnTo>
                    <a:pt x="744093" y="1578800"/>
                  </a:lnTo>
                  <a:lnTo>
                    <a:pt x="738886" y="1572514"/>
                  </a:lnTo>
                  <a:lnTo>
                    <a:pt x="729615" y="1571752"/>
                  </a:lnTo>
                  <a:lnTo>
                    <a:pt x="723392" y="1576959"/>
                  </a:lnTo>
                  <a:lnTo>
                    <a:pt x="717296" y="1582204"/>
                  </a:lnTo>
                  <a:lnTo>
                    <a:pt x="716661" y="1591513"/>
                  </a:lnTo>
                  <a:lnTo>
                    <a:pt x="721614" y="1597609"/>
                  </a:lnTo>
                  <a:lnTo>
                    <a:pt x="726821" y="1603870"/>
                  </a:lnTo>
                  <a:lnTo>
                    <a:pt x="736092" y="1604581"/>
                  </a:lnTo>
                  <a:lnTo>
                    <a:pt x="748538" y="1594205"/>
                  </a:lnTo>
                  <a:lnTo>
                    <a:pt x="749300" y="1584883"/>
                  </a:lnTo>
                  <a:close/>
                </a:path>
                <a:path w="4115434" h="1915160">
                  <a:moveTo>
                    <a:pt x="850392" y="1368806"/>
                  </a:moveTo>
                  <a:lnTo>
                    <a:pt x="845058" y="1362710"/>
                  </a:lnTo>
                  <a:lnTo>
                    <a:pt x="839851" y="1356360"/>
                  </a:lnTo>
                  <a:lnTo>
                    <a:pt x="830580" y="1355725"/>
                  </a:lnTo>
                  <a:lnTo>
                    <a:pt x="824484" y="1360932"/>
                  </a:lnTo>
                  <a:lnTo>
                    <a:pt x="818515" y="1366139"/>
                  </a:lnTo>
                  <a:lnTo>
                    <a:pt x="817753" y="1375410"/>
                  </a:lnTo>
                  <a:lnTo>
                    <a:pt x="822706" y="1381506"/>
                  </a:lnTo>
                  <a:lnTo>
                    <a:pt x="827913" y="1387729"/>
                  </a:lnTo>
                  <a:lnTo>
                    <a:pt x="837184" y="1388491"/>
                  </a:lnTo>
                  <a:lnTo>
                    <a:pt x="843280" y="1383284"/>
                  </a:lnTo>
                  <a:lnTo>
                    <a:pt x="849630" y="1378077"/>
                  </a:lnTo>
                  <a:lnTo>
                    <a:pt x="850392" y="1368806"/>
                  </a:lnTo>
                  <a:close/>
                </a:path>
                <a:path w="4115434" h="1915160">
                  <a:moveTo>
                    <a:pt x="1347470" y="1619440"/>
                  </a:moveTo>
                  <a:lnTo>
                    <a:pt x="1336929" y="1607096"/>
                  </a:lnTo>
                  <a:lnTo>
                    <a:pt x="1327658" y="1606372"/>
                  </a:lnTo>
                  <a:lnTo>
                    <a:pt x="1315466" y="1616748"/>
                  </a:lnTo>
                  <a:lnTo>
                    <a:pt x="1314704" y="1626069"/>
                  </a:lnTo>
                  <a:lnTo>
                    <a:pt x="1319784" y="1632331"/>
                  </a:lnTo>
                  <a:lnTo>
                    <a:pt x="1324991" y="1638427"/>
                  </a:lnTo>
                  <a:lnTo>
                    <a:pt x="1334262" y="1639138"/>
                  </a:lnTo>
                  <a:lnTo>
                    <a:pt x="1340358" y="1633943"/>
                  </a:lnTo>
                  <a:lnTo>
                    <a:pt x="1346708" y="1628762"/>
                  </a:lnTo>
                  <a:lnTo>
                    <a:pt x="1347470" y="1619440"/>
                  </a:lnTo>
                  <a:close/>
                </a:path>
                <a:path w="4115434" h="1915160">
                  <a:moveTo>
                    <a:pt x="1398143" y="1893214"/>
                  </a:moveTo>
                  <a:lnTo>
                    <a:pt x="1392809" y="1887131"/>
                  </a:lnTo>
                  <a:lnTo>
                    <a:pt x="1387602" y="1880870"/>
                  </a:lnTo>
                  <a:lnTo>
                    <a:pt x="1378331" y="1880146"/>
                  </a:lnTo>
                  <a:lnTo>
                    <a:pt x="1372235" y="1885340"/>
                  </a:lnTo>
                  <a:lnTo>
                    <a:pt x="1366012" y="1890534"/>
                  </a:lnTo>
                  <a:lnTo>
                    <a:pt x="1365250" y="1899666"/>
                  </a:lnTo>
                  <a:lnTo>
                    <a:pt x="1375664" y="1912200"/>
                  </a:lnTo>
                  <a:lnTo>
                    <a:pt x="1384935" y="1912912"/>
                  </a:lnTo>
                  <a:lnTo>
                    <a:pt x="1391031" y="1907717"/>
                  </a:lnTo>
                  <a:lnTo>
                    <a:pt x="1397381" y="1902523"/>
                  </a:lnTo>
                  <a:lnTo>
                    <a:pt x="1398143" y="1893214"/>
                  </a:lnTo>
                  <a:close/>
                </a:path>
                <a:path w="4115434" h="1915160">
                  <a:moveTo>
                    <a:pt x="1464310" y="1776831"/>
                  </a:moveTo>
                  <a:lnTo>
                    <a:pt x="1454023" y="1764487"/>
                  </a:lnTo>
                  <a:lnTo>
                    <a:pt x="1444752" y="1763763"/>
                  </a:lnTo>
                  <a:lnTo>
                    <a:pt x="1438656" y="1768957"/>
                  </a:lnTo>
                  <a:lnTo>
                    <a:pt x="1432306" y="1774151"/>
                  </a:lnTo>
                  <a:lnTo>
                    <a:pt x="1431544" y="1783283"/>
                  </a:lnTo>
                  <a:lnTo>
                    <a:pt x="1442085" y="1795818"/>
                  </a:lnTo>
                  <a:lnTo>
                    <a:pt x="1451102" y="1796529"/>
                  </a:lnTo>
                  <a:lnTo>
                    <a:pt x="1463675" y="1786140"/>
                  </a:lnTo>
                  <a:lnTo>
                    <a:pt x="1464310" y="1776831"/>
                  </a:lnTo>
                  <a:close/>
                </a:path>
                <a:path w="4115434" h="1915160">
                  <a:moveTo>
                    <a:pt x="2500757" y="1915160"/>
                  </a:moveTo>
                  <a:lnTo>
                    <a:pt x="2499995" y="1908670"/>
                  </a:lnTo>
                  <a:lnTo>
                    <a:pt x="2496439" y="1902167"/>
                  </a:lnTo>
                  <a:lnTo>
                    <a:pt x="2490597" y="1897583"/>
                  </a:lnTo>
                  <a:lnTo>
                    <a:pt x="2483739" y="1895652"/>
                  </a:lnTo>
                  <a:lnTo>
                    <a:pt x="2476500" y="1896452"/>
                  </a:lnTo>
                  <a:lnTo>
                    <a:pt x="2470023" y="1900021"/>
                  </a:lnTo>
                  <a:lnTo>
                    <a:pt x="2465451" y="1905927"/>
                  </a:lnTo>
                  <a:lnTo>
                    <a:pt x="2463546" y="1912848"/>
                  </a:lnTo>
                  <a:lnTo>
                    <a:pt x="2463800" y="1915160"/>
                  </a:lnTo>
                  <a:lnTo>
                    <a:pt x="2500757" y="1915160"/>
                  </a:lnTo>
                  <a:close/>
                </a:path>
                <a:path w="4115434" h="1915160">
                  <a:moveTo>
                    <a:pt x="2541905" y="1801025"/>
                  </a:moveTo>
                  <a:lnTo>
                    <a:pt x="2541143" y="1794103"/>
                  </a:lnTo>
                  <a:lnTo>
                    <a:pt x="2537587" y="1787753"/>
                  </a:lnTo>
                  <a:lnTo>
                    <a:pt x="2531999" y="1783270"/>
                  </a:lnTo>
                  <a:lnTo>
                    <a:pt x="2525268" y="1781378"/>
                  </a:lnTo>
                  <a:lnTo>
                    <a:pt x="2518410" y="1782140"/>
                  </a:lnTo>
                  <a:lnTo>
                    <a:pt x="2512060" y="1785607"/>
                  </a:lnTo>
                  <a:lnTo>
                    <a:pt x="2507615" y="1791246"/>
                  </a:lnTo>
                  <a:lnTo>
                    <a:pt x="2505710" y="1797939"/>
                  </a:lnTo>
                  <a:lnTo>
                    <a:pt x="2506472" y="1804873"/>
                  </a:lnTo>
                  <a:lnTo>
                    <a:pt x="2509901" y="1811210"/>
                  </a:lnTo>
                  <a:lnTo>
                    <a:pt x="2515616" y="1815706"/>
                  </a:lnTo>
                  <a:lnTo>
                    <a:pt x="2522220" y="1817585"/>
                  </a:lnTo>
                  <a:lnTo>
                    <a:pt x="2529205" y="1816823"/>
                  </a:lnTo>
                  <a:lnTo>
                    <a:pt x="2535428" y="1813356"/>
                  </a:lnTo>
                  <a:lnTo>
                    <a:pt x="2540000" y="1807718"/>
                  </a:lnTo>
                  <a:lnTo>
                    <a:pt x="2541905" y="1801025"/>
                  </a:lnTo>
                  <a:close/>
                </a:path>
                <a:path w="4115434" h="1915160">
                  <a:moveTo>
                    <a:pt x="2615946" y="1784197"/>
                  </a:moveTo>
                  <a:lnTo>
                    <a:pt x="2615184" y="1777263"/>
                  </a:lnTo>
                  <a:lnTo>
                    <a:pt x="2611755" y="1770926"/>
                  </a:lnTo>
                  <a:lnTo>
                    <a:pt x="2606040" y="1766430"/>
                  </a:lnTo>
                  <a:lnTo>
                    <a:pt x="2599309" y="1764550"/>
                  </a:lnTo>
                  <a:lnTo>
                    <a:pt x="2592324" y="1765312"/>
                  </a:lnTo>
                  <a:lnTo>
                    <a:pt x="2585974" y="1768779"/>
                  </a:lnTo>
                  <a:lnTo>
                    <a:pt x="2581529" y="1774418"/>
                  </a:lnTo>
                  <a:lnTo>
                    <a:pt x="2579624" y="1781111"/>
                  </a:lnTo>
                  <a:lnTo>
                    <a:pt x="2580513" y="1788033"/>
                  </a:lnTo>
                  <a:lnTo>
                    <a:pt x="2583942" y="1794383"/>
                  </a:lnTo>
                  <a:lnTo>
                    <a:pt x="2589530" y="1798866"/>
                  </a:lnTo>
                  <a:lnTo>
                    <a:pt x="2596261" y="1800758"/>
                  </a:lnTo>
                  <a:lnTo>
                    <a:pt x="2603119" y="1799996"/>
                  </a:lnTo>
                  <a:lnTo>
                    <a:pt x="2609469" y="1796529"/>
                  </a:lnTo>
                  <a:lnTo>
                    <a:pt x="2614041" y="1790890"/>
                  </a:lnTo>
                  <a:lnTo>
                    <a:pt x="2615946" y="1784197"/>
                  </a:lnTo>
                  <a:close/>
                </a:path>
                <a:path w="4115434" h="1915160">
                  <a:moveTo>
                    <a:pt x="2688082" y="1674901"/>
                  </a:moveTo>
                  <a:lnTo>
                    <a:pt x="2687320" y="1668360"/>
                  </a:lnTo>
                  <a:lnTo>
                    <a:pt x="2684018" y="1662417"/>
                  </a:lnTo>
                  <a:lnTo>
                    <a:pt x="2678684" y="1658226"/>
                  </a:lnTo>
                  <a:lnTo>
                    <a:pt x="2672334" y="1656461"/>
                  </a:lnTo>
                  <a:lnTo>
                    <a:pt x="2665730" y="1657184"/>
                  </a:lnTo>
                  <a:lnTo>
                    <a:pt x="2659888" y="1660461"/>
                  </a:lnTo>
                  <a:lnTo>
                    <a:pt x="2655697" y="1665782"/>
                  </a:lnTo>
                  <a:lnTo>
                    <a:pt x="2653919" y="1672132"/>
                  </a:lnTo>
                  <a:lnTo>
                    <a:pt x="2654554" y="1678673"/>
                  </a:lnTo>
                  <a:lnTo>
                    <a:pt x="2657856" y="1684616"/>
                  </a:lnTo>
                  <a:lnTo>
                    <a:pt x="2663190" y="1688807"/>
                  </a:lnTo>
                  <a:lnTo>
                    <a:pt x="2669540" y="1690585"/>
                  </a:lnTo>
                  <a:lnTo>
                    <a:pt x="2676144" y="1689862"/>
                  </a:lnTo>
                  <a:lnTo>
                    <a:pt x="2682113" y="1686598"/>
                  </a:lnTo>
                  <a:lnTo>
                    <a:pt x="2686304" y="1681251"/>
                  </a:lnTo>
                  <a:lnTo>
                    <a:pt x="2688082" y="1674901"/>
                  </a:lnTo>
                  <a:close/>
                </a:path>
                <a:path w="4115434" h="1915160">
                  <a:moveTo>
                    <a:pt x="2803652" y="962406"/>
                  </a:moveTo>
                  <a:lnTo>
                    <a:pt x="2802890" y="956056"/>
                  </a:lnTo>
                  <a:lnTo>
                    <a:pt x="2799715" y="950341"/>
                  </a:lnTo>
                  <a:lnTo>
                    <a:pt x="2794635" y="946277"/>
                  </a:lnTo>
                  <a:lnTo>
                    <a:pt x="2788412" y="944499"/>
                  </a:lnTo>
                  <a:lnTo>
                    <a:pt x="2782062" y="945134"/>
                  </a:lnTo>
                  <a:lnTo>
                    <a:pt x="2776220" y="948309"/>
                  </a:lnTo>
                  <a:lnTo>
                    <a:pt x="2772283" y="953516"/>
                  </a:lnTo>
                  <a:lnTo>
                    <a:pt x="2770505" y="959612"/>
                  </a:lnTo>
                  <a:lnTo>
                    <a:pt x="2771140" y="965962"/>
                  </a:lnTo>
                  <a:lnTo>
                    <a:pt x="2774315" y="971804"/>
                  </a:lnTo>
                  <a:lnTo>
                    <a:pt x="2779522" y="975868"/>
                  </a:lnTo>
                  <a:lnTo>
                    <a:pt x="2785618" y="977646"/>
                  </a:lnTo>
                  <a:lnTo>
                    <a:pt x="2791968" y="976884"/>
                  </a:lnTo>
                  <a:lnTo>
                    <a:pt x="2797810" y="973836"/>
                  </a:lnTo>
                  <a:lnTo>
                    <a:pt x="2801874" y="968629"/>
                  </a:lnTo>
                  <a:lnTo>
                    <a:pt x="2803652" y="962406"/>
                  </a:lnTo>
                  <a:close/>
                </a:path>
                <a:path w="4115434" h="1915160">
                  <a:moveTo>
                    <a:pt x="2805811" y="1732381"/>
                  </a:moveTo>
                  <a:lnTo>
                    <a:pt x="2805049" y="1726031"/>
                  </a:lnTo>
                  <a:lnTo>
                    <a:pt x="2802001" y="1720253"/>
                  </a:lnTo>
                  <a:lnTo>
                    <a:pt x="2796794" y="1716163"/>
                  </a:lnTo>
                  <a:lnTo>
                    <a:pt x="2790571" y="1714436"/>
                  </a:lnTo>
                  <a:lnTo>
                    <a:pt x="2784221" y="1715109"/>
                  </a:lnTo>
                  <a:lnTo>
                    <a:pt x="2778506" y="1718284"/>
                  </a:lnTo>
                  <a:lnTo>
                    <a:pt x="2774442" y="1723453"/>
                  </a:lnTo>
                  <a:lnTo>
                    <a:pt x="2772664" y="1729613"/>
                  </a:lnTo>
                  <a:lnTo>
                    <a:pt x="2773299" y="1735963"/>
                  </a:lnTo>
                  <a:lnTo>
                    <a:pt x="2776347" y="1741728"/>
                  </a:lnTo>
                  <a:lnTo>
                    <a:pt x="2781681" y="1745818"/>
                  </a:lnTo>
                  <a:lnTo>
                    <a:pt x="2787777" y="1747558"/>
                  </a:lnTo>
                  <a:lnTo>
                    <a:pt x="2794254" y="1746872"/>
                  </a:lnTo>
                  <a:lnTo>
                    <a:pt x="2799969" y="1743710"/>
                  </a:lnTo>
                  <a:lnTo>
                    <a:pt x="2804033" y="1738528"/>
                  </a:lnTo>
                  <a:lnTo>
                    <a:pt x="2805811" y="1732381"/>
                  </a:lnTo>
                  <a:close/>
                </a:path>
                <a:path w="4115434" h="1915160">
                  <a:moveTo>
                    <a:pt x="2869311" y="854837"/>
                  </a:moveTo>
                  <a:lnTo>
                    <a:pt x="2868676" y="848233"/>
                  </a:lnTo>
                  <a:lnTo>
                    <a:pt x="2865374" y="842391"/>
                  </a:lnTo>
                  <a:lnTo>
                    <a:pt x="2860040" y="838200"/>
                  </a:lnTo>
                  <a:lnTo>
                    <a:pt x="2853563" y="836422"/>
                  </a:lnTo>
                  <a:lnTo>
                    <a:pt x="2847086" y="837057"/>
                  </a:lnTo>
                  <a:lnTo>
                    <a:pt x="2841117" y="840359"/>
                  </a:lnTo>
                  <a:lnTo>
                    <a:pt x="2836926" y="845693"/>
                  </a:lnTo>
                  <a:lnTo>
                    <a:pt x="2835148" y="852043"/>
                  </a:lnTo>
                  <a:lnTo>
                    <a:pt x="2835910" y="858647"/>
                  </a:lnTo>
                  <a:lnTo>
                    <a:pt x="2839212" y="864489"/>
                  </a:lnTo>
                  <a:lnTo>
                    <a:pt x="2844546" y="868680"/>
                  </a:lnTo>
                  <a:lnTo>
                    <a:pt x="2850896" y="870458"/>
                  </a:lnTo>
                  <a:lnTo>
                    <a:pt x="2857500" y="869823"/>
                  </a:lnTo>
                  <a:lnTo>
                    <a:pt x="2863342" y="866521"/>
                  </a:lnTo>
                  <a:lnTo>
                    <a:pt x="2867660" y="861187"/>
                  </a:lnTo>
                  <a:lnTo>
                    <a:pt x="2869311" y="854837"/>
                  </a:lnTo>
                  <a:close/>
                </a:path>
                <a:path w="4115434" h="1915160">
                  <a:moveTo>
                    <a:pt x="2985897" y="1445641"/>
                  </a:moveTo>
                  <a:lnTo>
                    <a:pt x="2985135" y="1438910"/>
                  </a:lnTo>
                  <a:lnTo>
                    <a:pt x="2981706" y="1432687"/>
                  </a:lnTo>
                  <a:lnTo>
                    <a:pt x="2976245" y="1428369"/>
                  </a:lnTo>
                  <a:lnTo>
                    <a:pt x="2969768" y="1426591"/>
                  </a:lnTo>
                  <a:lnTo>
                    <a:pt x="2963164" y="1427353"/>
                  </a:lnTo>
                  <a:lnTo>
                    <a:pt x="2956941" y="1430655"/>
                  </a:lnTo>
                  <a:lnTo>
                    <a:pt x="2952496" y="1436243"/>
                  </a:lnTo>
                  <a:lnTo>
                    <a:pt x="2950718" y="1442720"/>
                  </a:lnTo>
                  <a:lnTo>
                    <a:pt x="2951480" y="1449451"/>
                  </a:lnTo>
                  <a:lnTo>
                    <a:pt x="2955036" y="1455547"/>
                  </a:lnTo>
                  <a:lnTo>
                    <a:pt x="2960497" y="1459865"/>
                  </a:lnTo>
                  <a:lnTo>
                    <a:pt x="2966974" y="1461643"/>
                  </a:lnTo>
                  <a:lnTo>
                    <a:pt x="2973705" y="1460881"/>
                  </a:lnTo>
                  <a:lnTo>
                    <a:pt x="2979801" y="1457579"/>
                  </a:lnTo>
                  <a:lnTo>
                    <a:pt x="2984119" y="1452118"/>
                  </a:lnTo>
                  <a:lnTo>
                    <a:pt x="2985897" y="1445641"/>
                  </a:lnTo>
                  <a:close/>
                </a:path>
                <a:path w="4115434" h="1915160">
                  <a:moveTo>
                    <a:pt x="3005836" y="18415"/>
                  </a:moveTo>
                  <a:lnTo>
                    <a:pt x="3005201" y="11938"/>
                  </a:lnTo>
                  <a:lnTo>
                    <a:pt x="3001899" y="5969"/>
                  </a:lnTo>
                  <a:lnTo>
                    <a:pt x="2996565" y="1778"/>
                  </a:lnTo>
                  <a:lnTo>
                    <a:pt x="2990215" y="0"/>
                  </a:lnTo>
                  <a:lnTo>
                    <a:pt x="2983738" y="762"/>
                  </a:lnTo>
                  <a:lnTo>
                    <a:pt x="2977769" y="4064"/>
                  </a:lnTo>
                  <a:lnTo>
                    <a:pt x="2973451" y="9398"/>
                  </a:lnTo>
                  <a:lnTo>
                    <a:pt x="2971673" y="15748"/>
                  </a:lnTo>
                  <a:lnTo>
                    <a:pt x="2972435" y="22225"/>
                  </a:lnTo>
                  <a:lnTo>
                    <a:pt x="2975737" y="28194"/>
                  </a:lnTo>
                  <a:lnTo>
                    <a:pt x="2981071" y="32385"/>
                  </a:lnTo>
                  <a:lnTo>
                    <a:pt x="2987421" y="34163"/>
                  </a:lnTo>
                  <a:lnTo>
                    <a:pt x="2994025" y="33401"/>
                  </a:lnTo>
                  <a:lnTo>
                    <a:pt x="2999867" y="30099"/>
                  </a:lnTo>
                  <a:lnTo>
                    <a:pt x="3004058" y="24765"/>
                  </a:lnTo>
                  <a:lnTo>
                    <a:pt x="3005836" y="18415"/>
                  </a:lnTo>
                  <a:close/>
                </a:path>
                <a:path w="4115434" h="1915160">
                  <a:moveTo>
                    <a:pt x="3123184" y="1560957"/>
                  </a:moveTo>
                  <a:lnTo>
                    <a:pt x="3122295" y="1553845"/>
                  </a:lnTo>
                  <a:lnTo>
                    <a:pt x="3118612" y="1547241"/>
                  </a:lnTo>
                  <a:lnTo>
                    <a:pt x="3112897" y="1542669"/>
                  </a:lnTo>
                  <a:lnTo>
                    <a:pt x="3106039" y="1540764"/>
                  </a:lnTo>
                  <a:lnTo>
                    <a:pt x="3098927" y="1541526"/>
                  </a:lnTo>
                  <a:lnTo>
                    <a:pt x="3092323" y="1545082"/>
                  </a:lnTo>
                  <a:lnTo>
                    <a:pt x="3087751" y="1550924"/>
                  </a:lnTo>
                  <a:lnTo>
                    <a:pt x="3085719" y="1557782"/>
                  </a:lnTo>
                  <a:lnTo>
                    <a:pt x="3086608" y="1564894"/>
                  </a:lnTo>
                  <a:lnTo>
                    <a:pt x="3090291" y="1571498"/>
                  </a:lnTo>
                  <a:lnTo>
                    <a:pt x="3096006" y="1576070"/>
                  </a:lnTo>
                  <a:lnTo>
                    <a:pt x="3102864" y="1577975"/>
                  </a:lnTo>
                  <a:lnTo>
                    <a:pt x="3110103" y="1577213"/>
                  </a:lnTo>
                  <a:lnTo>
                    <a:pt x="3116580" y="1573657"/>
                  </a:lnTo>
                  <a:lnTo>
                    <a:pt x="3121152" y="1567815"/>
                  </a:lnTo>
                  <a:lnTo>
                    <a:pt x="3123184" y="1560957"/>
                  </a:lnTo>
                  <a:close/>
                </a:path>
                <a:path w="4115434" h="1915160">
                  <a:moveTo>
                    <a:pt x="3143758" y="1248283"/>
                  </a:moveTo>
                  <a:lnTo>
                    <a:pt x="3142996" y="1241298"/>
                  </a:lnTo>
                  <a:lnTo>
                    <a:pt x="3139440" y="1234948"/>
                  </a:lnTo>
                  <a:lnTo>
                    <a:pt x="3133852" y="1230503"/>
                  </a:lnTo>
                  <a:lnTo>
                    <a:pt x="3127121" y="1228598"/>
                  </a:lnTo>
                  <a:lnTo>
                    <a:pt x="3120136" y="1229360"/>
                  </a:lnTo>
                  <a:lnTo>
                    <a:pt x="3113913" y="1232916"/>
                  </a:lnTo>
                  <a:lnTo>
                    <a:pt x="3109341" y="1238504"/>
                  </a:lnTo>
                  <a:lnTo>
                    <a:pt x="3107436" y="1245235"/>
                  </a:lnTo>
                  <a:lnTo>
                    <a:pt x="3108198" y="1252093"/>
                  </a:lnTo>
                  <a:lnTo>
                    <a:pt x="3111754" y="1258443"/>
                  </a:lnTo>
                  <a:lnTo>
                    <a:pt x="3117469" y="1263015"/>
                  </a:lnTo>
                  <a:lnTo>
                    <a:pt x="3124073" y="1264793"/>
                  </a:lnTo>
                  <a:lnTo>
                    <a:pt x="3130931" y="1264031"/>
                  </a:lnTo>
                  <a:lnTo>
                    <a:pt x="3137408" y="1260602"/>
                  </a:lnTo>
                  <a:lnTo>
                    <a:pt x="3141853" y="1255014"/>
                  </a:lnTo>
                  <a:lnTo>
                    <a:pt x="3143758" y="1248283"/>
                  </a:lnTo>
                  <a:close/>
                </a:path>
                <a:path w="4115434" h="1915160">
                  <a:moveTo>
                    <a:pt x="3194558" y="1021842"/>
                  </a:moveTo>
                  <a:lnTo>
                    <a:pt x="3193796" y="1015111"/>
                  </a:lnTo>
                  <a:lnTo>
                    <a:pt x="3190367" y="1008888"/>
                  </a:lnTo>
                  <a:lnTo>
                    <a:pt x="3184906" y="1004570"/>
                  </a:lnTo>
                  <a:lnTo>
                    <a:pt x="3178429" y="1002792"/>
                  </a:lnTo>
                  <a:lnTo>
                    <a:pt x="3171698" y="1003554"/>
                  </a:lnTo>
                  <a:lnTo>
                    <a:pt x="3165475" y="1006856"/>
                  </a:lnTo>
                  <a:lnTo>
                    <a:pt x="3161030" y="1012444"/>
                  </a:lnTo>
                  <a:lnTo>
                    <a:pt x="3159252" y="1018921"/>
                  </a:lnTo>
                  <a:lnTo>
                    <a:pt x="3160014" y="1025652"/>
                  </a:lnTo>
                  <a:lnTo>
                    <a:pt x="3163570" y="1031748"/>
                  </a:lnTo>
                  <a:lnTo>
                    <a:pt x="3169031" y="1036066"/>
                  </a:lnTo>
                  <a:lnTo>
                    <a:pt x="3175508" y="1037844"/>
                  </a:lnTo>
                  <a:lnTo>
                    <a:pt x="3182239" y="1037082"/>
                  </a:lnTo>
                  <a:lnTo>
                    <a:pt x="3188462" y="1033780"/>
                  </a:lnTo>
                  <a:lnTo>
                    <a:pt x="3192780" y="1028319"/>
                  </a:lnTo>
                  <a:lnTo>
                    <a:pt x="3194558" y="1021842"/>
                  </a:lnTo>
                  <a:close/>
                </a:path>
                <a:path w="4115434" h="1915160">
                  <a:moveTo>
                    <a:pt x="3263011" y="1309116"/>
                  </a:moveTo>
                  <a:lnTo>
                    <a:pt x="3262249" y="1302004"/>
                  </a:lnTo>
                  <a:lnTo>
                    <a:pt x="3258693" y="1295527"/>
                  </a:lnTo>
                  <a:lnTo>
                    <a:pt x="3252851" y="1290955"/>
                  </a:lnTo>
                  <a:lnTo>
                    <a:pt x="3245993" y="1289050"/>
                  </a:lnTo>
                  <a:lnTo>
                    <a:pt x="3238754" y="1289812"/>
                  </a:lnTo>
                  <a:lnTo>
                    <a:pt x="3232277" y="1293368"/>
                  </a:lnTo>
                  <a:lnTo>
                    <a:pt x="3227705" y="1299337"/>
                  </a:lnTo>
                  <a:lnTo>
                    <a:pt x="3225673" y="1306195"/>
                  </a:lnTo>
                  <a:lnTo>
                    <a:pt x="3226562" y="1313307"/>
                  </a:lnTo>
                  <a:lnTo>
                    <a:pt x="3230118" y="1319657"/>
                  </a:lnTo>
                  <a:lnTo>
                    <a:pt x="3235960" y="1324356"/>
                  </a:lnTo>
                  <a:lnTo>
                    <a:pt x="3242818" y="1326261"/>
                  </a:lnTo>
                  <a:lnTo>
                    <a:pt x="3249930" y="1325372"/>
                  </a:lnTo>
                  <a:lnTo>
                    <a:pt x="3256534" y="1321816"/>
                  </a:lnTo>
                  <a:lnTo>
                    <a:pt x="3261106" y="1316101"/>
                  </a:lnTo>
                  <a:lnTo>
                    <a:pt x="3263011" y="1309116"/>
                  </a:lnTo>
                  <a:close/>
                </a:path>
                <a:path w="4115434" h="1915160">
                  <a:moveTo>
                    <a:pt x="3301746" y="240792"/>
                  </a:moveTo>
                  <a:lnTo>
                    <a:pt x="3300984" y="234061"/>
                  </a:lnTo>
                  <a:lnTo>
                    <a:pt x="3297555" y="227838"/>
                  </a:lnTo>
                  <a:lnTo>
                    <a:pt x="3292094" y="223520"/>
                  </a:lnTo>
                  <a:lnTo>
                    <a:pt x="3285490" y="221742"/>
                  </a:lnTo>
                  <a:lnTo>
                    <a:pt x="3278759" y="222377"/>
                  </a:lnTo>
                  <a:lnTo>
                    <a:pt x="3272663" y="225806"/>
                  </a:lnTo>
                  <a:lnTo>
                    <a:pt x="3268218" y="231267"/>
                  </a:lnTo>
                  <a:lnTo>
                    <a:pt x="3266440" y="237871"/>
                  </a:lnTo>
                  <a:lnTo>
                    <a:pt x="3267202" y="244602"/>
                  </a:lnTo>
                  <a:lnTo>
                    <a:pt x="3270631" y="250698"/>
                  </a:lnTo>
                  <a:lnTo>
                    <a:pt x="3276092" y="255016"/>
                  </a:lnTo>
                  <a:lnTo>
                    <a:pt x="3282696" y="256794"/>
                  </a:lnTo>
                  <a:lnTo>
                    <a:pt x="3289427" y="256032"/>
                  </a:lnTo>
                  <a:lnTo>
                    <a:pt x="3295650" y="252730"/>
                  </a:lnTo>
                  <a:lnTo>
                    <a:pt x="3299968" y="247269"/>
                  </a:lnTo>
                  <a:lnTo>
                    <a:pt x="3301746" y="240792"/>
                  </a:lnTo>
                  <a:close/>
                </a:path>
                <a:path w="4115434" h="1915160">
                  <a:moveTo>
                    <a:pt x="3412998" y="955167"/>
                  </a:moveTo>
                  <a:lnTo>
                    <a:pt x="3412363" y="948436"/>
                  </a:lnTo>
                  <a:lnTo>
                    <a:pt x="3408934" y="942213"/>
                  </a:lnTo>
                  <a:lnTo>
                    <a:pt x="3403473" y="938022"/>
                  </a:lnTo>
                  <a:lnTo>
                    <a:pt x="3396996" y="936117"/>
                  </a:lnTo>
                  <a:lnTo>
                    <a:pt x="3390265" y="936879"/>
                  </a:lnTo>
                  <a:lnTo>
                    <a:pt x="3384169" y="940308"/>
                  </a:lnTo>
                  <a:lnTo>
                    <a:pt x="3379724" y="945769"/>
                  </a:lnTo>
                  <a:lnTo>
                    <a:pt x="3377819" y="952246"/>
                  </a:lnTo>
                  <a:lnTo>
                    <a:pt x="3378581" y="958977"/>
                  </a:lnTo>
                  <a:lnTo>
                    <a:pt x="3382137" y="965200"/>
                  </a:lnTo>
                  <a:lnTo>
                    <a:pt x="3387598" y="969518"/>
                  </a:lnTo>
                  <a:lnTo>
                    <a:pt x="3394075" y="971296"/>
                  </a:lnTo>
                  <a:lnTo>
                    <a:pt x="3400806" y="970534"/>
                  </a:lnTo>
                  <a:lnTo>
                    <a:pt x="3407029" y="967105"/>
                  </a:lnTo>
                  <a:lnTo>
                    <a:pt x="3411220" y="961644"/>
                  </a:lnTo>
                  <a:lnTo>
                    <a:pt x="3412998" y="955167"/>
                  </a:lnTo>
                  <a:close/>
                </a:path>
                <a:path w="4115434" h="1915160">
                  <a:moveTo>
                    <a:pt x="3443986" y="1915071"/>
                  </a:moveTo>
                  <a:lnTo>
                    <a:pt x="3439287" y="1906473"/>
                  </a:lnTo>
                  <a:lnTo>
                    <a:pt x="3431540" y="1900402"/>
                  </a:lnTo>
                  <a:lnTo>
                    <a:pt x="3422396" y="1897849"/>
                  </a:lnTo>
                  <a:lnTo>
                    <a:pt x="3412871" y="1898891"/>
                  </a:lnTo>
                  <a:lnTo>
                    <a:pt x="3404362" y="1903603"/>
                  </a:lnTo>
                  <a:lnTo>
                    <a:pt x="3398266" y="1911273"/>
                  </a:lnTo>
                  <a:lnTo>
                    <a:pt x="3397123" y="1915160"/>
                  </a:lnTo>
                  <a:lnTo>
                    <a:pt x="3443986" y="1915160"/>
                  </a:lnTo>
                  <a:close/>
                </a:path>
                <a:path w="4115434" h="1915160">
                  <a:moveTo>
                    <a:pt x="3697478" y="1588858"/>
                  </a:moveTo>
                  <a:lnTo>
                    <a:pt x="3696716" y="1581531"/>
                  </a:lnTo>
                  <a:lnTo>
                    <a:pt x="3693033" y="1574800"/>
                  </a:lnTo>
                  <a:lnTo>
                    <a:pt x="3687064" y="1570228"/>
                  </a:lnTo>
                  <a:lnTo>
                    <a:pt x="3679952" y="1568196"/>
                  </a:lnTo>
                  <a:lnTo>
                    <a:pt x="3672713" y="1569085"/>
                  </a:lnTo>
                  <a:lnTo>
                    <a:pt x="3665982" y="1572641"/>
                  </a:lnTo>
                  <a:lnTo>
                    <a:pt x="3661283" y="1578673"/>
                  </a:lnTo>
                  <a:lnTo>
                    <a:pt x="3659251" y="1585760"/>
                  </a:lnTo>
                  <a:lnTo>
                    <a:pt x="3660013" y="1593088"/>
                  </a:lnTo>
                  <a:lnTo>
                    <a:pt x="3663823" y="1599755"/>
                  </a:lnTo>
                  <a:lnTo>
                    <a:pt x="3669792" y="1604441"/>
                  </a:lnTo>
                  <a:lnTo>
                    <a:pt x="3676777" y="1606397"/>
                  </a:lnTo>
                  <a:lnTo>
                    <a:pt x="3684143" y="1605559"/>
                  </a:lnTo>
                  <a:lnTo>
                    <a:pt x="3690747" y="1601889"/>
                  </a:lnTo>
                  <a:lnTo>
                    <a:pt x="3695573" y="1595932"/>
                  </a:lnTo>
                  <a:lnTo>
                    <a:pt x="3697478" y="1588858"/>
                  </a:lnTo>
                  <a:close/>
                </a:path>
                <a:path w="4115434" h="1915160">
                  <a:moveTo>
                    <a:pt x="3747135" y="155575"/>
                  </a:moveTo>
                  <a:lnTo>
                    <a:pt x="3746373" y="148717"/>
                  </a:lnTo>
                  <a:lnTo>
                    <a:pt x="3742944" y="142621"/>
                  </a:lnTo>
                  <a:lnTo>
                    <a:pt x="3737483" y="138303"/>
                  </a:lnTo>
                  <a:lnTo>
                    <a:pt x="3731006" y="136525"/>
                  </a:lnTo>
                  <a:lnTo>
                    <a:pt x="3724275" y="137287"/>
                  </a:lnTo>
                  <a:lnTo>
                    <a:pt x="3718052" y="140716"/>
                  </a:lnTo>
                  <a:lnTo>
                    <a:pt x="3713607" y="146177"/>
                  </a:lnTo>
                  <a:lnTo>
                    <a:pt x="3711829" y="152654"/>
                  </a:lnTo>
                  <a:lnTo>
                    <a:pt x="3712591" y="159385"/>
                  </a:lnTo>
                  <a:lnTo>
                    <a:pt x="3716020" y="165481"/>
                  </a:lnTo>
                  <a:lnTo>
                    <a:pt x="3721608" y="169799"/>
                  </a:lnTo>
                  <a:lnTo>
                    <a:pt x="3728085" y="171704"/>
                  </a:lnTo>
                  <a:lnTo>
                    <a:pt x="3734816" y="170942"/>
                  </a:lnTo>
                  <a:lnTo>
                    <a:pt x="3741039" y="167513"/>
                  </a:lnTo>
                  <a:lnTo>
                    <a:pt x="3745357" y="162052"/>
                  </a:lnTo>
                  <a:lnTo>
                    <a:pt x="3747135" y="155575"/>
                  </a:lnTo>
                  <a:close/>
                </a:path>
                <a:path w="4115434" h="1915160">
                  <a:moveTo>
                    <a:pt x="3771011" y="1251839"/>
                  </a:moveTo>
                  <a:lnTo>
                    <a:pt x="3770249" y="1244727"/>
                  </a:lnTo>
                  <a:lnTo>
                    <a:pt x="3766566" y="1238250"/>
                  </a:lnTo>
                  <a:lnTo>
                    <a:pt x="3760851" y="1233678"/>
                  </a:lnTo>
                  <a:lnTo>
                    <a:pt x="3753866" y="1231773"/>
                  </a:lnTo>
                  <a:lnTo>
                    <a:pt x="3746754" y="1232535"/>
                  </a:lnTo>
                  <a:lnTo>
                    <a:pt x="3740277" y="1236091"/>
                  </a:lnTo>
                  <a:lnTo>
                    <a:pt x="3735705" y="1241933"/>
                  </a:lnTo>
                  <a:lnTo>
                    <a:pt x="3733673" y="1248791"/>
                  </a:lnTo>
                  <a:lnTo>
                    <a:pt x="3734562" y="1255903"/>
                  </a:lnTo>
                  <a:lnTo>
                    <a:pt x="3738118" y="1262380"/>
                  </a:lnTo>
                  <a:lnTo>
                    <a:pt x="3743960" y="1266952"/>
                  </a:lnTo>
                  <a:lnTo>
                    <a:pt x="3750818" y="1268984"/>
                  </a:lnTo>
                  <a:lnTo>
                    <a:pt x="3757930" y="1268095"/>
                  </a:lnTo>
                  <a:lnTo>
                    <a:pt x="3764534" y="1264539"/>
                  </a:lnTo>
                  <a:lnTo>
                    <a:pt x="3769106" y="1258697"/>
                  </a:lnTo>
                  <a:lnTo>
                    <a:pt x="3771011" y="1251839"/>
                  </a:lnTo>
                  <a:close/>
                </a:path>
                <a:path w="4115434" h="1915160">
                  <a:moveTo>
                    <a:pt x="3844417" y="1792033"/>
                  </a:moveTo>
                  <a:lnTo>
                    <a:pt x="3843274" y="1782381"/>
                  </a:lnTo>
                  <a:lnTo>
                    <a:pt x="3838448" y="1773605"/>
                  </a:lnTo>
                  <a:lnTo>
                    <a:pt x="3830574" y="1767446"/>
                  </a:lnTo>
                  <a:lnTo>
                    <a:pt x="3821176" y="1764855"/>
                  </a:lnTo>
                  <a:lnTo>
                    <a:pt x="3811524" y="1765935"/>
                  </a:lnTo>
                  <a:lnTo>
                    <a:pt x="3802761" y="1770748"/>
                  </a:lnTo>
                  <a:lnTo>
                    <a:pt x="3796665" y="1778584"/>
                  </a:lnTo>
                  <a:lnTo>
                    <a:pt x="3793998" y="1787893"/>
                  </a:lnTo>
                  <a:lnTo>
                    <a:pt x="3795014" y="1797532"/>
                  </a:lnTo>
                  <a:lnTo>
                    <a:pt x="3799967" y="1806371"/>
                  </a:lnTo>
                  <a:lnTo>
                    <a:pt x="3807841" y="1812544"/>
                  </a:lnTo>
                  <a:lnTo>
                    <a:pt x="3817239" y="1815134"/>
                  </a:lnTo>
                  <a:lnTo>
                    <a:pt x="3826891" y="1814055"/>
                  </a:lnTo>
                  <a:lnTo>
                    <a:pt x="3835654" y="1809242"/>
                  </a:lnTo>
                  <a:lnTo>
                    <a:pt x="3841750" y="1801380"/>
                  </a:lnTo>
                  <a:lnTo>
                    <a:pt x="3844417" y="1792033"/>
                  </a:lnTo>
                  <a:close/>
                </a:path>
                <a:path w="4115434" h="1915160">
                  <a:moveTo>
                    <a:pt x="3853815" y="586359"/>
                  </a:moveTo>
                  <a:lnTo>
                    <a:pt x="3853053" y="579374"/>
                  </a:lnTo>
                  <a:lnTo>
                    <a:pt x="3849497" y="573024"/>
                  </a:lnTo>
                  <a:lnTo>
                    <a:pt x="3843909" y="568579"/>
                  </a:lnTo>
                  <a:lnTo>
                    <a:pt x="3837178" y="566674"/>
                  </a:lnTo>
                  <a:lnTo>
                    <a:pt x="3830320" y="567436"/>
                  </a:lnTo>
                  <a:lnTo>
                    <a:pt x="3823970" y="570865"/>
                  </a:lnTo>
                  <a:lnTo>
                    <a:pt x="3819398" y="576580"/>
                  </a:lnTo>
                  <a:lnTo>
                    <a:pt x="3817493" y="583311"/>
                  </a:lnTo>
                  <a:lnTo>
                    <a:pt x="3818382" y="590296"/>
                  </a:lnTo>
                  <a:lnTo>
                    <a:pt x="3821938" y="596519"/>
                  </a:lnTo>
                  <a:lnTo>
                    <a:pt x="3827526" y="600964"/>
                  </a:lnTo>
                  <a:lnTo>
                    <a:pt x="3834130" y="602869"/>
                  </a:lnTo>
                  <a:lnTo>
                    <a:pt x="3841115" y="602107"/>
                  </a:lnTo>
                  <a:lnTo>
                    <a:pt x="3847465" y="598678"/>
                  </a:lnTo>
                  <a:lnTo>
                    <a:pt x="3852037" y="592963"/>
                  </a:lnTo>
                  <a:lnTo>
                    <a:pt x="3853815" y="586359"/>
                  </a:lnTo>
                  <a:close/>
                </a:path>
                <a:path w="4115434" h="1915160">
                  <a:moveTo>
                    <a:pt x="3918331" y="709295"/>
                  </a:moveTo>
                  <a:lnTo>
                    <a:pt x="3917569" y="702437"/>
                  </a:lnTo>
                  <a:lnTo>
                    <a:pt x="3914140" y="696087"/>
                  </a:lnTo>
                  <a:lnTo>
                    <a:pt x="3908425" y="691515"/>
                  </a:lnTo>
                  <a:lnTo>
                    <a:pt x="3901821" y="689737"/>
                  </a:lnTo>
                  <a:lnTo>
                    <a:pt x="3894836" y="690499"/>
                  </a:lnTo>
                  <a:lnTo>
                    <a:pt x="3888486" y="693928"/>
                  </a:lnTo>
                  <a:lnTo>
                    <a:pt x="3884041" y="699516"/>
                  </a:lnTo>
                  <a:lnTo>
                    <a:pt x="3882136" y="706247"/>
                  </a:lnTo>
                  <a:lnTo>
                    <a:pt x="3882898" y="713232"/>
                  </a:lnTo>
                  <a:lnTo>
                    <a:pt x="3886327" y="719455"/>
                  </a:lnTo>
                  <a:lnTo>
                    <a:pt x="3891915" y="724027"/>
                  </a:lnTo>
                  <a:lnTo>
                    <a:pt x="3898646" y="725932"/>
                  </a:lnTo>
                  <a:lnTo>
                    <a:pt x="3905631" y="725170"/>
                  </a:lnTo>
                  <a:lnTo>
                    <a:pt x="3911981" y="721614"/>
                  </a:lnTo>
                  <a:lnTo>
                    <a:pt x="3916426" y="716026"/>
                  </a:lnTo>
                  <a:lnTo>
                    <a:pt x="3918331" y="709295"/>
                  </a:lnTo>
                  <a:close/>
                </a:path>
                <a:path w="4115434" h="1915160">
                  <a:moveTo>
                    <a:pt x="4115054" y="1386967"/>
                  </a:moveTo>
                  <a:lnTo>
                    <a:pt x="4114038" y="1377950"/>
                  </a:lnTo>
                  <a:lnTo>
                    <a:pt x="4109593" y="1369695"/>
                  </a:lnTo>
                  <a:lnTo>
                    <a:pt x="4102227" y="1363853"/>
                  </a:lnTo>
                  <a:lnTo>
                    <a:pt x="4093464" y="1361440"/>
                  </a:lnTo>
                  <a:lnTo>
                    <a:pt x="4084447" y="1362456"/>
                  </a:lnTo>
                  <a:lnTo>
                    <a:pt x="4076065" y="1367028"/>
                  </a:lnTo>
                  <a:lnTo>
                    <a:pt x="4070350" y="1374394"/>
                  </a:lnTo>
                  <a:lnTo>
                    <a:pt x="4067937" y="1383157"/>
                  </a:lnTo>
                  <a:lnTo>
                    <a:pt x="4068826" y="1392174"/>
                  </a:lnTo>
                  <a:lnTo>
                    <a:pt x="4073398" y="1400429"/>
                  </a:lnTo>
                  <a:lnTo>
                    <a:pt x="4080764" y="1406271"/>
                  </a:lnTo>
                  <a:lnTo>
                    <a:pt x="4089527" y="1408684"/>
                  </a:lnTo>
                  <a:lnTo>
                    <a:pt x="4098671" y="1407668"/>
                  </a:lnTo>
                  <a:lnTo>
                    <a:pt x="4106926" y="1403096"/>
                  </a:lnTo>
                  <a:lnTo>
                    <a:pt x="4112641" y="1395730"/>
                  </a:lnTo>
                  <a:lnTo>
                    <a:pt x="4115054" y="1386967"/>
                  </a:lnTo>
                  <a:close/>
                </a:path>
              </a:pathLst>
            </a:custGeom>
            <a:solidFill>
              <a:srgbClr val="7BBDF5"/>
            </a:solidFill>
          </p:spPr>
          <p:txBody>
            <a:bodyPr wrap="square" lIns="0" tIns="0" rIns="0" bIns="0" rtlCol="0"/>
            <a:lstStyle/>
            <a:p>
              <a:endParaRPr/>
            </a:p>
          </p:txBody>
        </p:sp>
        <p:pic>
          <p:nvPicPr>
            <p:cNvPr id="234" name="object 234"/>
            <p:cNvPicPr/>
            <p:nvPr/>
          </p:nvPicPr>
          <p:blipFill>
            <a:blip r:embed="rId199" cstate="print"/>
            <a:stretch>
              <a:fillRect/>
            </a:stretch>
          </p:blipFill>
          <p:spPr>
            <a:xfrm>
              <a:off x="1658492" y="932941"/>
              <a:ext cx="3585082" cy="4992166"/>
            </a:xfrm>
            <a:prstGeom prst="rect">
              <a:avLst/>
            </a:prstGeom>
          </p:spPr>
        </p:pic>
      </p:grpSp>
      <p:pic>
        <p:nvPicPr>
          <p:cNvPr id="235" name="object 235"/>
          <p:cNvPicPr/>
          <p:nvPr/>
        </p:nvPicPr>
        <p:blipFill>
          <a:blip r:embed="rId200" cstate="print"/>
          <a:stretch>
            <a:fillRect/>
          </a:stretch>
        </p:blipFill>
        <p:spPr>
          <a:xfrm>
            <a:off x="1700910" y="6084531"/>
            <a:ext cx="1943735" cy="577100"/>
          </a:xfrm>
          <a:prstGeom prst="rect">
            <a:avLst/>
          </a:prstGeom>
        </p:spPr>
      </p:pic>
      <p:sp>
        <p:nvSpPr>
          <p:cNvPr id="236" name="object 236"/>
          <p:cNvSpPr txBox="1"/>
          <p:nvPr/>
        </p:nvSpPr>
        <p:spPr>
          <a:xfrm>
            <a:off x="4887848" y="3173095"/>
            <a:ext cx="4979035" cy="869315"/>
          </a:xfrm>
          <a:prstGeom prst="rect">
            <a:avLst/>
          </a:prstGeom>
        </p:spPr>
        <p:txBody>
          <a:bodyPr vert="horz" wrap="square" lIns="0" tIns="13335" rIns="0" bIns="0" rtlCol="0">
            <a:spAutoFit/>
          </a:bodyPr>
          <a:lstStyle/>
          <a:p>
            <a:pPr marL="12700">
              <a:lnSpc>
                <a:spcPct val="100000"/>
              </a:lnSpc>
              <a:spcBef>
                <a:spcPts val="105"/>
              </a:spcBef>
            </a:pPr>
            <a:r>
              <a:rPr sz="2300" b="1" spc="-140" dirty="0">
                <a:solidFill>
                  <a:srgbClr val="FFFFFF"/>
                </a:solidFill>
                <a:latin typeface="Tahoma"/>
                <a:cs typeface="Tahoma"/>
              </a:rPr>
              <a:t>THANK </a:t>
            </a:r>
            <a:r>
              <a:rPr sz="2300" b="1" spc="-10" dirty="0">
                <a:solidFill>
                  <a:srgbClr val="FFFFFF"/>
                </a:solidFill>
                <a:latin typeface="Tahoma"/>
                <a:cs typeface="Tahoma"/>
              </a:rPr>
              <a:t>YOU</a:t>
            </a:r>
            <a:r>
              <a:rPr sz="2300" b="1" spc="-114" dirty="0">
                <a:solidFill>
                  <a:srgbClr val="FFFFFF"/>
                </a:solidFill>
                <a:latin typeface="Tahoma"/>
                <a:cs typeface="Tahoma"/>
              </a:rPr>
              <a:t> </a:t>
            </a:r>
            <a:r>
              <a:rPr sz="2300" b="1" spc="-105" dirty="0">
                <a:solidFill>
                  <a:srgbClr val="FFFFFF"/>
                </a:solidFill>
                <a:latin typeface="Tahoma"/>
                <a:cs typeface="Tahoma"/>
              </a:rPr>
              <a:t>FOR</a:t>
            </a:r>
            <a:r>
              <a:rPr sz="2300" b="1" spc="-140" dirty="0">
                <a:solidFill>
                  <a:srgbClr val="FFFFFF"/>
                </a:solidFill>
                <a:latin typeface="Tahoma"/>
                <a:cs typeface="Tahoma"/>
              </a:rPr>
              <a:t> </a:t>
            </a:r>
            <a:r>
              <a:rPr sz="2300" b="1" spc="-105" dirty="0">
                <a:solidFill>
                  <a:srgbClr val="FFFFFF"/>
                </a:solidFill>
                <a:latin typeface="Tahoma"/>
                <a:cs typeface="Tahoma"/>
              </a:rPr>
              <a:t>YOUR</a:t>
            </a:r>
            <a:r>
              <a:rPr sz="2300" b="1" spc="-160" dirty="0">
                <a:solidFill>
                  <a:srgbClr val="FFFFFF"/>
                </a:solidFill>
                <a:latin typeface="Tahoma"/>
                <a:cs typeface="Tahoma"/>
              </a:rPr>
              <a:t> </a:t>
            </a:r>
            <a:r>
              <a:rPr sz="2300" b="1" spc="-220" dirty="0">
                <a:solidFill>
                  <a:srgbClr val="FFFFFF"/>
                </a:solidFill>
                <a:latin typeface="Tahoma"/>
                <a:cs typeface="Tahoma"/>
              </a:rPr>
              <a:t>TIME</a:t>
            </a:r>
            <a:r>
              <a:rPr sz="2300" b="1" spc="-295" dirty="0">
                <a:solidFill>
                  <a:srgbClr val="FFFFFF"/>
                </a:solidFill>
                <a:latin typeface="Tahoma"/>
                <a:cs typeface="Tahoma"/>
              </a:rPr>
              <a:t> </a:t>
            </a:r>
            <a:r>
              <a:rPr sz="2300" b="1" spc="-10" dirty="0">
                <a:solidFill>
                  <a:srgbClr val="FFFFFF"/>
                </a:solidFill>
                <a:latin typeface="Tahoma"/>
                <a:cs typeface="Tahoma"/>
              </a:rPr>
              <a:t>TODAY</a:t>
            </a:r>
            <a:endParaRPr sz="2300">
              <a:latin typeface="Tahoma"/>
              <a:cs typeface="Tahoma"/>
            </a:endParaRPr>
          </a:p>
          <a:p>
            <a:pPr marL="771525">
              <a:lnSpc>
                <a:spcPct val="100000"/>
              </a:lnSpc>
              <a:spcBef>
                <a:spcPts val="1475"/>
              </a:spcBef>
            </a:pPr>
            <a:r>
              <a:rPr sz="2000" b="1" dirty="0">
                <a:solidFill>
                  <a:srgbClr val="FFFFFF"/>
                </a:solidFill>
                <a:latin typeface="Calibri"/>
                <a:cs typeface="Calibri"/>
              </a:rPr>
              <a:t>WELCOME</a:t>
            </a:r>
            <a:r>
              <a:rPr sz="2000" b="1" spc="-100" dirty="0">
                <a:solidFill>
                  <a:srgbClr val="FFFFFF"/>
                </a:solidFill>
                <a:latin typeface="Calibri"/>
                <a:cs typeface="Calibri"/>
              </a:rPr>
              <a:t> </a:t>
            </a:r>
            <a:r>
              <a:rPr sz="2000" b="1" dirty="0">
                <a:solidFill>
                  <a:srgbClr val="FFFFFF"/>
                </a:solidFill>
                <a:latin typeface="Calibri"/>
                <a:cs typeface="Calibri"/>
              </a:rPr>
              <a:t>TO</a:t>
            </a:r>
            <a:r>
              <a:rPr sz="2000" b="1" spc="-105" dirty="0">
                <a:solidFill>
                  <a:srgbClr val="FFFFFF"/>
                </a:solidFill>
                <a:latin typeface="Calibri"/>
                <a:cs typeface="Calibri"/>
              </a:rPr>
              <a:t> </a:t>
            </a:r>
            <a:r>
              <a:rPr sz="2000" b="1" spc="-10" dirty="0">
                <a:solidFill>
                  <a:srgbClr val="FFFFFF"/>
                </a:solidFill>
                <a:latin typeface="Calibri"/>
                <a:cs typeface="Calibri"/>
              </a:rPr>
              <a:t>INNOVATION</a:t>
            </a:r>
            <a:endParaRPr sz="2000">
              <a:latin typeface="Calibri"/>
              <a:cs typeface="Calibri"/>
            </a:endParaRPr>
          </a:p>
        </p:txBody>
      </p:sp>
      <p:pic>
        <p:nvPicPr>
          <p:cNvPr id="237" name="object 237"/>
          <p:cNvPicPr/>
          <p:nvPr/>
        </p:nvPicPr>
        <p:blipFill>
          <a:blip r:embed="rId201" cstate="print"/>
          <a:stretch>
            <a:fillRect/>
          </a:stretch>
        </p:blipFill>
        <p:spPr>
          <a:xfrm>
            <a:off x="8395716" y="3674364"/>
            <a:ext cx="486918" cy="534162"/>
          </a:xfrm>
          <a:prstGeom prst="rect">
            <a:avLst/>
          </a:prstGeom>
        </p:spPr>
      </p:pic>
      <p:pic>
        <p:nvPicPr>
          <p:cNvPr id="240" name="Picture 239" descr="A black letter on a white background&#10;&#10;AI-generated content may be incorrect.">
            <a:extLst>
              <a:ext uri="{FF2B5EF4-FFF2-40B4-BE49-F238E27FC236}">
                <a16:creationId xmlns:a16="http://schemas.microsoft.com/office/drawing/2014/main" id="{B586EA10-E5AC-728C-3AC4-221D14B7F61E}"/>
              </a:ext>
            </a:extLst>
          </p:cNvPr>
          <p:cNvPicPr>
            <a:picLocks noChangeAspect="1"/>
          </p:cNvPicPr>
          <p:nvPr/>
        </p:nvPicPr>
        <p:blipFill>
          <a:blip r:embed="rId202">
            <a:extLst>
              <a:ext uri="{28A0092B-C50C-407E-A947-70E740481C1C}">
                <a14:useLocalDpi xmlns:a14="http://schemas.microsoft.com/office/drawing/2010/main" val="0"/>
              </a:ext>
            </a:extLst>
          </a:blip>
          <a:stretch>
            <a:fillRect/>
          </a:stretch>
        </p:blipFill>
        <p:spPr>
          <a:xfrm>
            <a:off x="8295454" y="6147345"/>
            <a:ext cx="3142857" cy="514286"/>
          </a:xfrm>
          <a:prstGeom prst="rect">
            <a:avLst/>
          </a:prstGeom>
        </p:spPr>
      </p:pic>
      <p:sp>
        <p:nvSpPr>
          <p:cNvPr id="241" name="object 19">
            <a:extLst>
              <a:ext uri="{FF2B5EF4-FFF2-40B4-BE49-F238E27FC236}">
                <a16:creationId xmlns:a16="http://schemas.microsoft.com/office/drawing/2014/main" id="{15D2AC72-A095-3833-D891-225D004CBB79}"/>
              </a:ext>
            </a:extLst>
          </p:cNvPr>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Tree>
    <p:extLst>
      <p:ext uri="{BB962C8B-B14F-4D97-AF65-F5344CB8AC3E}">
        <p14:creationId xmlns:p14="http://schemas.microsoft.com/office/powerpoint/2010/main" val="273209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93809-8A77-C3F3-034F-E15FB7BEC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FFDA3-EFEE-7B5E-3DDF-2F0D63D06966}"/>
              </a:ext>
            </a:extLst>
          </p:cNvPr>
          <p:cNvSpPr>
            <a:spLocks noGrp="1"/>
          </p:cNvSpPr>
          <p:nvPr>
            <p:ph type="ctrTitle"/>
          </p:nvPr>
        </p:nvSpPr>
        <p:spPr>
          <a:xfrm>
            <a:off x="1098530" y="1520882"/>
            <a:ext cx="10363200" cy="369332"/>
          </a:xfrm>
        </p:spPr>
        <p:txBody>
          <a:bodyPr/>
          <a:lstStyle/>
          <a:p>
            <a:pPr algn="ctr"/>
            <a:r>
              <a:rPr lang="en-US" sz="2400" dirty="0"/>
              <a:t>Companies Behind Accounts Receivable Automation</a:t>
            </a:r>
          </a:p>
        </p:txBody>
      </p:sp>
      <p:pic>
        <p:nvPicPr>
          <p:cNvPr id="5" name="Picture 4" descr="A blue logo with a steering wheel&#10;&#10;AI-generated content may be incorrect.">
            <a:extLst>
              <a:ext uri="{FF2B5EF4-FFF2-40B4-BE49-F238E27FC236}">
                <a16:creationId xmlns:a16="http://schemas.microsoft.com/office/drawing/2014/main" id="{ECAF6EAC-DF9E-9B2D-084A-2928491FE9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362" y="13356"/>
            <a:ext cx="2347437" cy="907449"/>
          </a:xfrm>
          <a:prstGeom prst="rect">
            <a:avLst/>
          </a:prstGeom>
        </p:spPr>
      </p:pic>
      <p:sp>
        <p:nvSpPr>
          <p:cNvPr id="9" name="Slide Number Placeholder 8">
            <a:extLst>
              <a:ext uri="{FF2B5EF4-FFF2-40B4-BE49-F238E27FC236}">
                <a16:creationId xmlns:a16="http://schemas.microsoft.com/office/drawing/2014/main" id="{AFBFC9BA-CD22-DED9-D66C-A71E05DF89F7}"/>
              </a:ext>
            </a:extLst>
          </p:cNvPr>
          <p:cNvSpPr>
            <a:spLocks noGrp="1"/>
          </p:cNvSpPr>
          <p:nvPr>
            <p:ph type="sldNum" sz="quarter" idx="7"/>
          </p:nvPr>
        </p:nvSpPr>
        <p:spPr/>
        <p:txBody>
          <a:bodyPr/>
          <a:lstStyle/>
          <a:p>
            <a:pPr marL="38100">
              <a:lnSpc>
                <a:spcPts val="1045"/>
              </a:lnSpc>
            </a:pPr>
            <a:fld id="{81D60167-4931-47E6-BA6A-407CBD079E47}" type="slidenum">
              <a:rPr lang="en-US" spc="-25" smtClean="0"/>
              <a:t>2</a:t>
            </a:fld>
            <a:endParaRPr lang="en-US" spc="-25" dirty="0"/>
          </a:p>
        </p:txBody>
      </p:sp>
      <p:sp>
        <p:nvSpPr>
          <p:cNvPr id="6" name="TextBox 5">
            <a:extLst>
              <a:ext uri="{FF2B5EF4-FFF2-40B4-BE49-F238E27FC236}">
                <a16:creationId xmlns:a16="http://schemas.microsoft.com/office/drawing/2014/main" id="{AA9D3F89-E93E-9D33-CF52-C7E1EAD42F51}"/>
              </a:ext>
            </a:extLst>
          </p:cNvPr>
          <p:cNvSpPr txBox="1"/>
          <p:nvPr/>
        </p:nvSpPr>
        <p:spPr>
          <a:xfrm>
            <a:off x="611622" y="771737"/>
            <a:ext cx="11337016" cy="677108"/>
          </a:xfrm>
          <a:prstGeom prst="rect">
            <a:avLst/>
          </a:prstGeom>
          <a:solidFill>
            <a:schemeClr val="tx2"/>
          </a:solidFill>
        </p:spPr>
        <p:txBody>
          <a:bodyPr wrap="square">
            <a:spAutoFit/>
          </a:bodyPr>
          <a:lstStyle/>
          <a:p>
            <a:pPr algn="ctr"/>
            <a:r>
              <a:rPr lang="en-US" sz="2000" b="1" dirty="0">
                <a:solidFill>
                  <a:srgbClr val="FFFF00"/>
                </a:solidFill>
                <a:latin typeface="Arial Black" panose="020B0A04020102020204" pitchFamily="34" charset="0"/>
              </a:rPr>
              <a:t>INTRODUCING ACCOUNTS RECEIVABLE AUTOMATION</a:t>
            </a:r>
            <a:br>
              <a:rPr lang="en-US" sz="2000" b="1" dirty="0">
                <a:solidFill>
                  <a:srgbClr val="FFFF00"/>
                </a:solidFill>
                <a:latin typeface="Arial Black" panose="020B0A04020102020204" pitchFamily="34" charset="0"/>
              </a:rPr>
            </a:br>
            <a:r>
              <a:rPr lang="en-US" sz="1800" b="1" dirty="0">
                <a:solidFill>
                  <a:srgbClr val="FFFF00"/>
                </a:solidFill>
                <a:latin typeface="Arial" panose="020B0604020202020204" pitchFamily="34" charset="0"/>
                <a:cs typeface="Arial" panose="020B0604020202020204" pitchFamily="34" charset="0"/>
              </a:rPr>
              <a:t>THE ONLY FULLY INTEGRATED DIGITAL A/R SOLUTION WITH DEALERS’ DMS</a:t>
            </a:r>
            <a:endParaRPr lang="en-US" sz="2400" dirty="0">
              <a:solidFill>
                <a:srgbClr val="FFFF00"/>
              </a:solidFill>
              <a:latin typeface="Arial Black" panose="020B0A04020102020204" pitchFamily="34" charset="0"/>
            </a:endParaRPr>
          </a:p>
        </p:txBody>
      </p:sp>
      <p:sp>
        <p:nvSpPr>
          <p:cNvPr id="14" name="TextBox 13">
            <a:extLst>
              <a:ext uri="{FF2B5EF4-FFF2-40B4-BE49-F238E27FC236}">
                <a16:creationId xmlns:a16="http://schemas.microsoft.com/office/drawing/2014/main" id="{332FBEAB-2E0B-D743-83F5-BF4514D5C0DC}"/>
              </a:ext>
            </a:extLst>
          </p:cNvPr>
          <p:cNvSpPr txBox="1"/>
          <p:nvPr/>
        </p:nvSpPr>
        <p:spPr>
          <a:xfrm>
            <a:off x="5748958" y="3456785"/>
            <a:ext cx="6096000" cy="2908489"/>
          </a:xfrm>
          <a:prstGeom prst="rect">
            <a:avLst/>
          </a:prstGeom>
          <a:solidFill>
            <a:schemeClr val="accent1">
              <a:lumMod val="20000"/>
              <a:lumOff val="80000"/>
            </a:schemeClr>
          </a:solidFill>
        </p:spPr>
        <p:txBody>
          <a:bodyPr wrap="square">
            <a:spAutoFit/>
          </a:bodyPr>
          <a:lstStyle/>
          <a:p>
            <a:r>
              <a:rPr lang="en-US" sz="1400" b="1" u="sng" dirty="0">
                <a:latin typeface="+mn-lt"/>
              </a:rPr>
              <a:t>Integrated Vehicle Solutions Group LLC (IVSG) </a:t>
            </a:r>
            <a:r>
              <a:rPr lang="en-US" sz="1400" dirty="0">
                <a:latin typeface="+mn-lt"/>
              </a:rPr>
              <a:t>Was Founded Iin 2009 By Peter (Ex President ADP Dealer Services/CDK GLOBAL and CEO of MSX International/Bain capital ) and Bill Russo (Ex VP Custom Development ADP Dealer Services/CDK GLOBAL) In. </a:t>
            </a:r>
            <a:r>
              <a:rPr lang="en-US" sz="1400" dirty="0"/>
              <a:t>IVSG and </a:t>
            </a:r>
            <a:r>
              <a:rPr lang="en-US" sz="1400" dirty="0">
                <a:latin typeface="+mn-lt"/>
              </a:rPr>
              <a:t>Versapay have an exclusive  strategic partnership in marketing and selling the Accounts Receivable Automation Solution to the automotive retail sector. IVSG provides innovative solutions and unique software tools for dealers and their retail partners with proprietary connectors for DMS integration </a:t>
            </a:r>
            <a:r>
              <a:rPr lang="en-US" sz="1400" dirty="0"/>
              <a:t>(CDK Global, R &amp;R </a:t>
            </a:r>
            <a:r>
              <a:rPr lang="en-US" sz="1400" dirty="0">
                <a:latin typeface="+mn-lt"/>
              </a:rPr>
              <a:t>, Dealertrack, Tekion, Etc.). </a:t>
            </a:r>
          </a:p>
          <a:p>
            <a:endParaRPr lang="en-US" sz="1400" b="1" dirty="0">
              <a:latin typeface="+mn-lt"/>
            </a:endParaRPr>
          </a:p>
          <a:p>
            <a:r>
              <a:rPr lang="en-US" sz="1400" b="1" u="sng" dirty="0">
                <a:latin typeface="+mn-lt"/>
              </a:rPr>
              <a:t>IVSG has many </a:t>
            </a:r>
            <a:r>
              <a:rPr lang="en-US" sz="1400" dirty="0">
                <a:latin typeface="+mn-lt"/>
              </a:rPr>
              <a:t>of the top 50 dealer groups as clients as well as many heartland dealers: HQ  Chicago, offices in Miami, Orlando,  Charlotte, Newport Beach, Bhopal India and Portland OR</a:t>
            </a:r>
          </a:p>
          <a:p>
            <a:endParaRPr lang="en-US" sz="1500" dirty="0">
              <a:latin typeface="+mn-lt"/>
            </a:endParaRPr>
          </a:p>
        </p:txBody>
      </p:sp>
      <p:sp>
        <p:nvSpPr>
          <p:cNvPr id="17" name="TextBox 16">
            <a:extLst>
              <a:ext uri="{FF2B5EF4-FFF2-40B4-BE49-F238E27FC236}">
                <a16:creationId xmlns:a16="http://schemas.microsoft.com/office/drawing/2014/main" id="{003AE3C5-69AB-CB48-9584-88082974244A}"/>
              </a:ext>
            </a:extLst>
          </p:cNvPr>
          <p:cNvSpPr txBox="1"/>
          <p:nvPr/>
        </p:nvSpPr>
        <p:spPr>
          <a:xfrm>
            <a:off x="347042" y="3205240"/>
            <a:ext cx="4876800" cy="3323987"/>
          </a:xfrm>
          <a:prstGeom prst="rect">
            <a:avLst/>
          </a:prstGeom>
          <a:solidFill>
            <a:schemeClr val="accent3">
              <a:lumMod val="20000"/>
              <a:lumOff val="80000"/>
            </a:schemeClr>
          </a:solidFill>
        </p:spPr>
        <p:txBody>
          <a:bodyPr wrap="square">
            <a:spAutoFit/>
          </a:bodyPr>
          <a:lstStyle/>
          <a:p>
            <a:r>
              <a:rPr lang="en-US" sz="1400" b="1" u="sng" dirty="0">
                <a:latin typeface="+mn-lt"/>
              </a:rPr>
              <a:t>VERSAPAY</a:t>
            </a:r>
            <a:r>
              <a:rPr lang="en-US" sz="1400" dirty="0"/>
              <a:t>  The </a:t>
            </a:r>
            <a:r>
              <a:rPr lang="en-US" sz="1400" dirty="0">
                <a:latin typeface="+mn-lt"/>
              </a:rPr>
              <a:t>market leader in Collaborative Accounts Receivable is a FINTECH company specializing in accounts receivable automation for B2B transactions. Founded in 2006 in Vancouver, British Columbia and Headquarters: Miami, Florida</a:t>
            </a:r>
          </a:p>
          <a:p>
            <a:endParaRPr lang="en-US" sz="1400" dirty="0">
              <a:latin typeface="+mn-lt"/>
            </a:endParaRPr>
          </a:p>
          <a:p>
            <a:r>
              <a:rPr lang="en-US" sz="1400" b="1" u="sng" dirty="0">
                <a:latin typeface="+mn-lt"/>
              </a:rPr>
              <a:t>VERSAPAY</a:t>
            </a:r>
            <a:r>
              <a:rPr lang="en-US" sz="1400" dirty="0">
                <a:latin typeface="+mn-lt"/>
              </a:rPr>
              <a:t>: The Versapay Collaborative AR Network is the first AR automation solution that empowers the genius of teams by bridging the gap between suppliers and buyers through a shared, digital experience. </a:t>
            </a:r>
          </a:p>
          <a:p>
            <a:pPr marL="285750" indent="-285750">
              <a:buFontTx/>
              <a:buChar char="-"/>
            </a:pPr>
            <a:r>
              <a:rPr lang="en-US" sz="1400" dirty="0">
                <a:latin typeface="+mn-lt"/>
              </a:rPr>
              <a:t>Services: AR automation, electronic invoicing, payment processing, virtual card acceptance</a:t>
            </a:r>
          </a:p>
          <a:p>
            <a:pPr marL="285750" indent="-285750">
              <a:buFontTx/>
              <a:buChar char="-"/>
            </a:pPr>
            <a:endParaRPr lang="en-US" sz="1400" dirty="0">
              <a:latin typeface="+mn-lt"/>
            </a:endParaRPr>
          </a:p>
          <a:p>
            <a:r>
              <a:rPr lang="en-US" sz="1400" b="1" u="sng" dirty="0">
                <a:latin typeface="+mn-lt"/>
              </a:rPr>
              <a:t>VERSAPAY</a:t>
            </a:r>
            <a:r>
              <a:rPr lang="en-US" sz="1400" dirty="0">
                <a:latin typeface="+mn-lt"/>
              </a:rPr>
              <a:t> has many clients in multi-verticals and is now entering the automotive retail sector enabled by its strategic partner IVSG</a:t>
            </a:r>
          </a:p>
        </p:txBody>
      </p:sp>
      <p:sp>
        <p:nvSpPr>
          <p:cNvPr id="3" name="object 19">
            <a:extLst>
              <a:ext uri="{FF2B5EF4-FFF2-40B4-BE49-F238E27FC236}">
                <a16:creationId xmlns:a16="http://schemas.microsoft.com/office/drawing/2014/main" id="{FF3950CC-B412-5C15-BF44-E9E586AB68C9}"/>
              </a:ext>
            </a:extLst>
          </p:cNvPr>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rgbClr val="FFFFFF"/>
                </a:solidFill>
                <a:latin typeface="Calibri"/>
                <a:cs typeface="Calibri"/>
              </a:rPr>
              <a:t>Copyright (c) 2019-2025 IVSG LLC .ALLRIGHTS RESERVED</a:t>
            </a:r>
          </a:p>
        </p:txBody>
      </p:sp>
      <p:sp>
        <p:nvSpPr>
          <p:cNvPr id="7" name="TextBox 6">
            <a:extLst>
              <a:ext uri="{FF2B5EF4-FFF2-40B4-BE49-F238E27FC236}">
                <a16:creationId xmlns:a16="http://schemas.microsoft.com/office/drawing/2014/main" id="{C3489377-D9E8-D20B-1E45-36718445C4DE}"/>
              </a:ext>
            </a:extLst>
          </p:cNvPr>
          <p:cNvSpPr txBox="1"/>
          <p:nvPr/>
        </p:nvSpPr>
        <p:spPr>
          <a:xfrm>
            <a:off x="315240" y="1864504"/>
            <a:ext cx="11126825" cy="1370375"/>
          </a:xfrm>
          <a:prstGeom prst="rect">
            <a:avLst/>
          </a:prstGeom>
          <a:noFill/>
        </p:spPr>
        <p:txBody>
          <a:bodyPr wrap="square">
            <a:spAutoFit/>
          </a:bodyPr>
          <a:lstStyle/>
          <a:p>
            <a:pPr marR="0" lvl="0">
              <a:lnSpc>
                <a:spcPct val="115000"/>
              </a:lnSpc>
              <a:spcAft>
                <a:spcPts val="800"/>
              </a:spcAft>
            </a:pPr>
            <a:r>
              <a:rPr lang="en-US" sz="18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 Fully Unified A/R  Automation Solution For Your Dealership Invoice To Cash Process</a:t>
            </a:r>
          </a:p>
          <a:p>
            <a:pPr marR="0" lvl="0">
              <a:lnSpc>
                <a:spcPct val="115000"/>
              </a:lnSpc>
              <a:spcAft>
                <a:spcPts val="800"/>
              </a:spcAft>
            </a:pPr>
            <a:r>
              <a:rPr lang="en-US" sz="2000" b="1" kern="100" spc="-40" dirty="0">
                <a:solidFill>
                  <a:srgbClr val="000429"/>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Times New Roman" panose="02020603050405020304" pitchFamily="18" charset="0"/>
              </a:rPr>
              <a:t>                                             AN AUTOMOTIVE RETAIL INDUSTRY FIRST !</a:t>
            </a:r>
          </a:p>
          <a:p>
            <a:pPr marR="0" lvl="0">
              <a:lnSpc>
                <a:spcPct val="115000"/>
              </a:lnSpc>
              <a:spcAft>
                <a:spcPts val="800"/>
              </a:spcAft>
            </a:pPr>
            <a:r>
              <a:rPr lang="en-US" b="1" kern="100" spc="-40" dirty="0">
                <a:solidFill>
                  <a:srgbClr val="000429"/>
                </a:solidFill>
                <a:latin typeface="Arial" panose="020B0604020202020204" pitchFamily="34" charset="0"/>
                <a:ea typeface="Aptos" panose="020B0004020202020204" pitchFamily="34" charset="0"/>
                <a:cs typeface="Times New Roman" panose="02020603050405020304" pitchFamily="18" charset="0"/>
              </a:rPr>
              <a:t>                                            </a:t>
            </a:r>
            <a:r>
              <a:rPr lang="en-US" sz="18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t>
            </a:r>
            <a:r>
              <a:rPr lang="en-US" sz="2400" b="1" kern="100" spc="-40" dirty="0">
                <a:solidFill>
                  <a:srgbClr val="FF0000"/>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Times New Roman" panose="02020603050405020304" pitchFamily="18" charset="0"/>
              </a:rPr>
              <a:t>So Cash Can Move Without Friction</a:t>
            </a:r>
            <a:r>
              <a:rPr lang="en-US" sz="2400" b="1" strike="sngStrike" kern="100" spc="-40" dirty="0">
                <a:solidFill>
                  <a:srgbClr val="FF0000"/>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Times New Roman" panose="02020603050405020304" pitchFamily="18" charset="0"/>
              </a:rPr>
              <a:t>™</a:t>
            </a:r>
            <a:endParaRPr lang="en-US" sz="2400" strike="sngStrike"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black letter on a white background&#10;&#10;AI-generated content may be incorrect.">
            <a:extLst>
              <a:ext uri="{FF2B5EF4-FFF2-40B4-BE49-F238E27FC236}">
                <a16:creationId xmlns:a16="http://schemas.microsoft.com/office/drawing/2014/main" id="{18435D3F-D2AC-4592-636D-C7F2F1860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185414"/>
            <a:ext cx="3142857" cy="514286"/>
          </a:xfrm>
          <a:prstGeom prst="rect">
            <a:avLst/>
          </a:prstGeom>
        </p:spPr>
      </p:pic>
      <p:sp>
        <p:nvSpPr>
          <p:cNvPr id="11" name="object 19">
            <a:extLst>
              <a:ext uri="{FF2B5EF4-FFF2-40B4-BE49-F238E27FC236}">
                <a16:creationId xmlns:a16="http://schemas.microsoft.com/office/drawing/2014/main" id="{7A94C412-1EB6-4A21-7A39-D994FC51C7A0}"/>
              </a:ext>
            </a:extLst>
          </p:cNvPr>
          <p:cNvSpPr txBox="1"/>
          <p:nvPr/>
        </p:nvSpPr>
        <p:spPr>
          <a:xfrm>
            <a:off x="4648200" y="6546433"/>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Tree>
    <p:extLst>
      <p:ext uri="{BB962C8B-B14F-4D97-AF65-F5344CB8AC3E}">
        <p14:creationId xmlns:p14="http://schemas.microsoft.com/office/powerpoint/2010/main" val="131350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AI-generated content may be incorrect.">
            <a:extLst>
              <a:ext uri="{FF2B5EF4-FFF2-40B4-BE49-F238E27FC236}">
                <a16:creationId xmlns:a16="http://schemas.microsoft.com/office/drawing/2014/main" id="{E96C486E-E198-91CF-20AB-B2DFCF9FC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81380"/>
            <a:ext cx="7180952" cy="4762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3839505C-B8A5-C39B-3A3C-174D2E03B5C7}"/>
              </a:ext>
            </a:extLst>
          </p:cNvPr>
          <p:cNvSpPr txBox="1"/>
          <p:nvPr/>
        </p:nvSpPr>
        <p:spPr>
          <a:xfrm>
            <a:off x="7704713" y="3666537"/>
            <a:ext cx="4423710" cy="1323439"/>
          </a:xfrm>
          <a:prstGeom prst="rect">
            <a:avLst/>
          </a:prstGeom>
          <a:solidFill>
            <a:schemeClr val="accent3">
              <a:lumMod val="40000"/>
              <a:lumOff val="60000"/>
            </a:schemeClr>
          </a:solidFill>
        </p:spPr>
        <p:txBody>
          <a:bodyPr wrap="square" rtlCol="0">
            <a:spAutoFit/>
          </a:bodyPr>
          <a:lstStyle/>
          <a:p>
            <a:r>
              <a:rPr lang="en-US" sz="1600" b="1" dirty="0">
                <a:effectLst>
                  <a:outerShdw blurRad="38100" dist="38100" dir="2700000" algn="tl">
                    <a:srgbClr val="000000">
                      <a:alpha val="43137"/>
                    </a:srgbClr>
                  </a:outerShdw>
                </a:effectLst>
              </a:rPr>
              <a:t>IVSG HAS NOW ENABLED VERSAPAY TO ENTER THE AUTOMOTIVE RETAIL SECTOR UNDER AN EXCLUSIVE PARTNERSHIP TO SERVE AUTO DEALERS</a:t>
            </a:r>
          </a:p>
          <a:p>
            <a:r>
              <a:rPr lang="en-US" sz="1600" b="1" dirty="0">
                <a:effectLst>
                  <a:outerShdw blurRad="38100" dist="38100" dir="2700000" algn="tl">
                    <a:srgbClr val="000000">
                      <a:alpha val="43137"/>
                    </a:srgbClr>
                  </a:outerShdw>
                </a:effectLst>
              </a:rPr>
              <a:t>AND THEIR RETAIL PARTNERS</a:t>
            </a:r>
          </a:p>
        </p:txBody>
      </p:sp>
      <p:pic>
        <p:nvPicPr>
          <p:cNvPr id="7" name="Picture 6" descr="A black letter on a white background&#10;&#10;AI-generated content may be incorrect.">
            <a:extLst>
              <a:ext uri="{FF2B5EF4-FFF2-40B4-BE49-F238E27FC236}">
                <a16:creationId xmlns:a16="http://schemas.microsoft.com/office/drawing/2014/main" id="{0FBD63C6-6528-F724-ACD7-BC4F62A72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36931"/>
            <a:ext cx="3142857" cy="514286"/>
          </a:xfrm>
          <a:prstGeom prst="rect">
            <a:avLst/>
          </a:prstGeom>
        </p:spPr>
      </p:pic>
      <p:pic>
        <p:nvPicPr>
          <p:cNvPr id="8" name="Picture 7" descr="A blue logo with a steering wheel&#10;&#10;AI-generated content may be incorrect.">
            <a:extLst>
              <a:ext uri="{FF2B5EF4-FFF2-40B4-BE49-F238E27FC236}">
                <a16:creationId xmlns:a16="http://schemas.microsoft.com/office/drawing/2014/main" id="{277FE16C-6CB0-6AE7-B850-F55963287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870" y="2387057"/>
            <a:ext cx="3035396" cy="1175432"/>
          </a:xfrm>
          <a:prstGeom prst="rect">
            <a:avLst/>
          </a:prstGeom>
        </p:spPr>
      </p:pic>
      <p:pic>
        <p:nvPicPr>
          <p:cNvPr id="9" name="Picture 8" descr="A black letter on a white background&#10;&#10;AI-generated content may be incorrect.">
            <a:extLst>
              <a:ext uri="{FF2B5EF4-FFF2-40B4-BE49-F238E27FC236}">
                <a16:creationId xmlns:a16="http://schemas.microsoft.com/office/drawing/2014/main" id="{39AF14AD-FB18-8063-8C6B-4FCB5ABE0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409" y="1547283"/>
            <a:ext cx="3142857" cy="514286"/>
          </a:xfrm>
          <a:prstGeom prst="rect">
            <a:avLst/>
          </a:prstGeom>
        </p:spPr>
      </p:pic>
      <p:sp>
        <p:nvSpPr>
          <p:cNvPr id="10" name="TextBox 9">
            <a:extLst>
              <a:ext uri="{FF2B5EF4-FFF2-40B4-BE49-F238E27FC236}">
                <a16:creationId xmlns:a16="http://schemas.microsoft.com/office/drawing/2014/main" id="{5BEE8D74-A323-DA47-4601-E1B31AE65930}"/>
              </a:ext>
            </a:extLst>
          </p:cNvPr>
          <p:cNvSpPr txBox="1"/>
          <p:nvPr/>
        </p:nvSpPr>
        <p:spPr>
          <a:xfrm>
            <a:off x="9525000" y="1916547"/>
            <a:ext cx="1752600" cy="830997"/>
          </a:xfrm>
          <a:prstGeom prst="rect">
            <a:avLst/>
          </a:prstGeom>
          <a:noFill/>
        </p:spPr>
        <p:txBody>
          <a:bodyPr wrap="square" rtlCol="0">
            <a:spAutoFit/>
          </a:bodyPr>
          <a:lstStyle/>
          <a:p>
            <a:r>
              <a:rPr lang="en-US" sz="4800" dirty="0"/>
              <a:t>+</a:t>
            </a:r>
          </a:p>
        </p:txBody>
      </p:sp>
      <p:sp>
        <p:nvSpPr>
          <p:cNvPr id="11" name="object 19">
            <a:extLst>
              <a:ext uri="{FF2B5EF4-FFF2-40B4-BE49-F238E27FC236}">
                <a16:creationId xmlns:a16="http://schemas.microsoft.com/office/drawing/2014/main" id="{E119050E-C4C9-6F8F-599C-A29995B5E958}"/>
              </a:ext>
            </a:extLst>
          </p:cNvPr>
          <p:cNvSpPr txBox="1"/>
          <p:nvPr/>
        </p:nvSpPr>
        <p:spPr>
          <a:xfrm>
            <a:off x="4648200" y="6546433"/>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Tree>
    <p:extLst>
      <p:ext uri="{BB962C8B-B14F-4D97-AF65-F5344CB8AC3E}">
        <p14:creationId xmlns:p14="http://schemas.microsoft.com/office/powerpoint/2010/main" val="311770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ogos on a white background&#10;&#10;AI-generated content may be incorrect.">
            <a:extLst>
              <a:ext uri="{FF2B5EF4-FFF2-40B4-BE49-F238E27FC236}">
                <a16:creationId xmlns:a16="http://schemas.microsoft.com/office/drawing/2014/main" id="{99DEED60-0D43-FC6E-ADC6-BA993E34D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43" y="1752600"/>
            <a:ext cx="10753057" cy="2895600"/>
          </a:xfrm>
          <a:prstGeom prst="rect">
            <a:avLst/>
          </a:prstGeom>
        </p:spPr>
      </p:pic>
      <p:pic>
        <p:nvPicPr>
          <p:cNvPr id="4" name="Picture 3" descr="A black letter on a white background&#10;&#10;AI-generated content may be incorrect.">
            <a:extLst>
              <a:ext uri="{FF2B5EF4-FFF2-40B4-BE49-F238E27FC236}">
                <a16:creationId xmlns:a16="http://schemas.microsoft.com/office/drawing/2014/main" id="{E4EFE529-86CB-6162-FECF-BB7C0F93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066800"/>
            <a:ext cx="3142857" cy="514286"/>
          </a:xfrm>
          <a:prstGeom prst="rect">
            <a:avLst/>
          </a:prstGeom>
        </p:spPr>
      </p:pic>
      <p:pic>
        <p:nvPicPr>
          <p:cNvPr id="6" name="Picture 5" descr="A blue logo with a steering wheel&#10;&#10;AI-generated content may be incorrect.">
            <a:extLst>
              <a:ext uri="{FF2B5EF4-FFF2-40B4-BE49-F238E27FC236}">
                <a16:creationId xmlns:a16="http://schemas.microsoft.com/office/drawing/2014/main" id="{38DD555C-2079-19CB-93B0-75D4AA2354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795741"/>
            <a:ext cx="2347437" cy="907449"/>
          </a:xfrm>
          <a:prstGeom prst="rect">
            <a:avLst/>
          </a:prstGeom>
        </p:spPr>
      </p:pic>
      <p:sp>
        <p:nvSpPr>
          <p:cNvPr id="7" name="TextBox 6">
            <a:extLst>
              <a:ext uri="{FF2B5EF4-FFF2-40B4-BE49-F238E27FC236}">
                <a16:creationId xmlns:a16="http://schemas.microsoft.com/office/drawing/2014/main" id="{F2A0A78E-8E27-2576-B72C-FA72F94BF75E}"/>
              </a:ext>
            </a:extLst>
          </p:cNvPr>
          <p:cNvSpPr txBox="1"/>
          <p:nvPr/>
        </p:nvSpPr>
        <p:spPr>
          <a:xfrm>
            <a:off x="3615798" y="4926299"/>
            <a:ext cx="7239000" cy="646331"/>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FFF00"/>
                </a:solidFill>
                <a:effectLst>
                  <a:outerShdw blurRad="38100" dist="38100" dir="2700000" algn="tl">
                    <a:srgbClr val="000000">
                      <a:alpha val="43137"/>
                    </a:srgbClr>
                  </a:outerShdw>
                </a:effectLst>
              </a:rPr>
              <a:t>                 MARKET LEADING AGNOSTIC DMS/ERP INTEGRATION PROVIDER </a:t>
            </a:r>
          </a:p>
          <a:p>
            <a:r>
              <a:rPr lang="en-US" b="1" dirty="0">
                <a:solidFill>
                  <a:srgbClr val="FFFF00"/>
                </a:solidFill>
                <a:effectLst>
                  <a:outerShdw blurRad="38100" dist="38100" dir="2700000" algn="tl">
                    <a:srgbClr val="000000">
                      <a:alpha val="43137"/>
                    </a:srgbClr>
                  </a:outerShdw>
                </a:effectLst>
              </a:rPr>
              <a:t>                  FOR  AUTOMOTIVE DEALERS AND THEIR RETAIL PARTNERS</a:t>
            </a:r>
          </a:p>
        </p:txBody>
      </p:sp>
      <p:sp>
        <p:nvSpPr>
          <p:cNvPr id="8" name="object 19">
            <a:extLst>
              <a:ext uri="{FF2B5EF4-FFF2-40B4-BE49-F238E27FC236}">
                <a16:creationId xmlns:a16="http://schemas.microsoft.com/office/drawing/2014/main" id="{63A30C92-3515-B239-4D35-8707E3AE1524}"/>
              </a:ext>
            </a:extLst>
          </p:cNvPr>
          <p:cNvSpPr txBox="1"/>
          <p:nvPr/>
        </p:nvSpPr>
        <p:spPr>
          <a:xfrm>
            <a:off x="4648200" y="6546433"/>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Tree>
    <p:extLst>
      <p:ext uri="{BB962C8B-B14F-4D97-AF65-F5344CB8AC3E}">
        <p14:creationId xmlns:p14="http://schemas.microsoft.com/office/powerpoint/2010/main" val="362701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324CE-CE2C-1D51-7AA9-B2F36868CB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84BD80-6089-98D6-1474-1182DEAF4814}"/>
              </a:ext>
            </a:extLst>
          </p:cNvPr>
          <p:cNvSpPr txBox="1"/>
          <p:nvPr/>
        </p:nvSpPr>
        <p:spPr>
          <a:xfrm>
            <a:off x="-76200" y="162391"/>
            <a:ext cx="12191575" cy="400110"/>
          </a:xfrm>
          <a:prstGeom prst="rect">
            <a:avLst/>
          </a:prstGeom>
          <a:noFill/>
        </p:spPr>
        <p:txBody>
          <a:bodyPr wrap="square" rtlCol="0">
            <a:spAutoFit/>
          </a:bodyPr>
          <a:lstStyle/>
          <a:p>
            <a:pPr algn="ctr"/>
            <a:r>
              <a:rPr lang="en-US" sz="2000" b="1" dirty="0"/>
              <a:t>  </a:t>
            </a:r>
            <a:r>
              <a:rPr lang="en-US" sz="1900" b="1" dirty="0"/>
              <a:t>ACCOUNTS RECEIVABLE AUTOMATION- WHAT MAKES US THE BEST SOLUTION IN THE INDUSTRY</a:t>
            </a:r>
          </a:p>
        </p:txBody>
      </p:sp>
      <p:sp>
        <p:nvSpPr>
          <p:cNvPr id="27" name="Title 1">
            <a:extLst>
              <a:ext uri="{FF2B5EF4-FFF2-40B4-BE49-F238E27FC236}">
                <a16:creationId xmlns:a16="http://schemas.microsoft.com/office/drawing/2014/main" id="{2C0FC14A-6EC6-663C-246C-32339200D6BF}"/>
              </a:ext>
            </a:extLst>
          </p:cNvPr>
          <p:cNvSpPr txBox="1">
            <a:spLocks/>
          </p:cNvSpPr>
          <p:nvPr/>
        </p:nvSpPr>
        <p:spPr>
          <a:xfrm>
            <a:off x="913375" y="796908"/>
            <a:ext cx="10365250" cy="3486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600" b="1" kern="0" dirty="0">
                <a:solidFill>
                  <a:schemeClr val="bg1"/>
                </a:solidFill>
                <a:effectLst>
                  <a:outerShdw blurRad="38100" dist="38100" dir="2700000" algn="tl">
                    <a:srgbClr val="000000">
                      <a:alpha val="43137"/>
                    </a:srgbClr>
                  </a:outerShdw>
                </a:effectLst>
              </a:rPr>
              <a:t>SETTING A NEW STANDARD FOR DEALERSHIP  A/R COLLABORATION AND AI CASH APPLICATION</a:t>
            </a:r>
          </a:p>
        </p:txBody>
      </p:sp>
      <p:pic>
        <p:nvPicPr>
          <p:cNvPr id="6" name="Picture 5" descr="A blue logo with a steering wheel&#10;&#10;AI-generated content may be incorrect.">
            <a:extLst>
              <a:ext uri="{FF2B5EF4-FFF2-40B4-BE49-F238E27FC236}">
                <a16:creationId xmlns:a16="http://schemas.microsoft.com/office/drawing/2014/main" id="{B3336DCE-B894-3788-4324-A782750C4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5850485"/>
            <a:ext cx="2438399" cy="757438"/>
          </a:xfrm>
          <a:prstGeom prst="rect">
            <a:avLst/>
          </a:prstGeom>
        </p:spPr>
      </p:pic>
      <p:pic>
        <p:nvPicPr>
          <p:cNvPr id="5" name="Picture 4" descr="A black letter on a white background&#10;&#10;AI-generated content may be incorrect.">
            <a:extLst>
              <a:ext uri="{FF2B5EF4-FFF2-40B4-BE49-F238E27FC236}">
                <a16:creationId xmlns:a16="http://schemas.microsoft.com/office/drawing/2014/main" id="{65622295-63B6-86F0-F332-DB1818C8F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711" y="6093637"/>
            <a:ext cx="3142857" cy="514286"/>
          </a:xfrm>
          <a:prstGeom prst="rect">
            <a:avLst/>
          </a:prstGeom>
        </p:spPr>
      </p:pic>
      <p:sp>
        <p:nvSpPr>
          <p:cNvPr id="2" name="object 19">
            <a:extLst>
              <a:ext uri="{FF2B5EF4-FFF2-40B4-BE49-F238E27FC236}">
                <a16:creationId xmlns:a16="http://schemas.microsoft.com/office/drawing/2014/main" id="{90C20AD2-D7A8-2A14-A9EF-A1AC5CA91E12}"/>
              </a:ext>
            </a:extLst>
          </p:cNvPr>
          <p:cNvSpPr txBox="1"/>
          <p:nvPr/>
        </p:nvSpPr>
        <p:spPr>
          <a:xfrm>
            <a:off x="4267200" y="6390755"/>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
        <p:nvSpPr>
          <p:cNvPr id="8" name="TextBox 7">
            <a:extLst>
              <a:ext uri="{FF2B5EF4-FFF2-40B4-BE49-F238E27FC236}">
                <a16:creationId xmlns:a16="http://schemas.microsoft.com/office/drawing/2014/main" id="{7C21E759-490A-FAF3-E5FA-534C50E987A5}"/>
              </a:ext>
            </a:extLst>
          </p:cNvPr>
          <p:cNvSpPr txBox="1"/>
          <p:nvPr/>
        </p:nvSpPr>
        <p:spPr>
          <a:xfrm>
            <a:off x="304800" y="2029793"/>
            <a:ext cx="6287729" cy="3152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nSpc>
                <a:spcPct val="115000"/>
              </a:lnSpc>
              <a:spcAft>
                <a:spcPts val="800"/>
              </a:spcAft>
            </a:pPr>
            <a:r>
              <a:rPr lang="en-US" sz="1900" b="1" kern="0" spc="-40" dirty="0">
                <a:solidFill>
                  <a:schemeClr val="tx1"/>
                </a:solidFill>
                <a:effectLst/>
                <a:ea typeface="Times New Roman" panose="02020603050405020304" pitchFamily="18" charset="0"/>
                <a:cs typeface="Times New Roman" panose="02020603050405020304" pitchFamily="18" charset="0"/>
              </a:rPr>
              <a:t>Resilient Dealer Accounting And Parts Teams Run On Versapay</a:t>
            </a:r>
            <a:endParaRPr lang="en-US" sz="1900" kern="100" dirty="0">
              <a:solidFill>
                <a:schemeClr val="tx1"/>
              </a:solidFill>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0" cap="all" dirty="0">
                <a:solidFill>
                  <a:schemeClr val="tx1"/>
                </a:solidFill>
                <a:effectLst/>
                <a:ea typeface="Times New Roman" panose="02020603050405020304" pitchFamily="18" charset="0"/>
                <a:cs typeface="Times New Roman" panose="02020603050405020304" pitchFamily="18" charset="0"/>
              </a:rPr>
              <a:t>WHY VERSAPAY</a:t>
            </a:r>
            <a:endParaRPr lang="en-US" sz="1600" b="1" u="sng" kern="100" dirty="0">
              <a:solidFill>
                <a:schemeClr val="tx1"/>
              </a:solidFill>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0" dirty="0">
                <a:solidFill>
                  <a:schemeClr val="tx1"/>
                </a:solidFill>
                <a:effectLst/>
                <a:ea typeface="Times New Roman" panose="02020603050405020304" pitchFamily="18" charset="0"/>
                <a:cs typeface="Times New Roman" panose="02020603050405020304" pitchFamily="18" charset="0"/>
              </a:rPr>
              <a:t>They use data and automation to take control of cash flow—predicting payment behavior, streamlining invoicing and collections, and making faster financial decisions with AI.</a:t>
            </a:r>
            <a:endParaRPr lang="en-US" sz="1600" kern="100" dirty="0">
              <a:solidFill>
                <a:schemeClr val="tx1"/>
              </a:solidFill>
              <a:effectLst/>
              <a:ea typeface="Aptos" panose="020B0004020202020204" pitchFamily="34" charset="0"/>
              <a:cs typeface="Times New Roman" panose="02020603050405020304" pitchFamily="18" charset="0"/>
            </a:endParaRPr>
          </a:p>
          <a:p>
            <a:pPr marL="285750" marR="0" indent="-285750">
              <a:lnSpc>
                <a:spcPct val="115000"/>
              </a:lnSpc>
              <a:spcAft>
                <a:spcPts val="800"/>
              </a:spcAft>
              <a:buFont typeface="Wingdings" panose="05000000000000000000" pitchFamily="2" charset="2"/>
              <a:buChar char="§"/>
            </a:pPr>
            <a:r>
              <a:rPr lang="en-US" sz="1800" b="1" kern="0" spc="-40" dirty="0">
                <a:solidFill>
                  <a:schemeClr val="tx1"/>
                </a:solidFill>
                <a:effectLst/>
                <a:ea typeface="Times New Roman" panose="02020603050405020304" pitchFamily="18" charset="0"/>
                <a:cs typeface="Times New Roman" panose="02020603050405020304" pitchFamily="18" charset="0"/>
              </a:rPr>
              <a:t>50% </a:t>
            </a:r>
            <a:r>
              <a:rPr lang="en-US" sz="1800" kern="0" dirty="0">
                <a:solidFill>
                  <a:schemeClr val="tx1"/>
                </a:solidFill>
                <a:effectLst/>
                <a:ea typeface="Times New Roman" panose="02020603050405020304" pitchFamily="18" charset="0"/>
                <a:cs typeface="Times New Roman" panose="02020603050405020304" pitchFamily="18" charset="0"/>
              </a:rPr>
              <a:t>less time managing receivables</a:t>
            </a:r>
            <a:endParaRPr lang="en-US" sz="1600" kern="100" dirty="0">
              <a:solidFill>
                <a:schemeClr val="tx1"/>
              </a:solidFill>
              <a:effectLst/>
              <a:ea typeface="Aptos" panose="020B0004020202020204" pitchFamily="34" charset="0"/>
              <a:cs typeface="Times New Roman" panose="02020603050405020304" pitchFamily="18" charset="0"/>
            </a:endParaRPr>
          </a:p>
          <a:p>
            <a:pPr marL="285750" marR="0" indent="-285750">
              <a:lnSpc>
                <a:spcPct val="115000"/>
              </a:lnSpc>
              <a:spcAft>
                <a:spcPts val="800"/>
              </a:spcAft>
              <a:buFont typeface="Wingdings" panose="05000000000000000000" pitchFamily="2" charset="2"/>
              <a:buChar char="§"/>
            </a:pPr>
            <a:r>
              <a:rPr lang="en-US" sz="1800" b="1" kern="0" spc="-40" dirty="0">
                <a:solidFill>
                  <a:schemeClr val="tx1"/>
                </a:solidFill>
                <a:effectLst/>
                <a:ea typeface="Times New Roman" panose="02020603050405020304" pitchFamily="18" charset="0"/>
                <a:cs typeface="Times New Roman" panose="02020603050405020304" pitchFamily="18" charset="0"/>
              </a:rPr>
              <a:t>25% </a:t>
            </a:r>
            <a:r>
              <a:rPr lang="en-US" sz="1800" kern="0" dirty="0">
                <a:solidFill>
                  <a:schemeClr val="tx1"/>
                </a:solidFill>
                <a:effectLst/>
                <a:ea typeface="Times New Roman" panose="02020603050405020304" pitchFamily="18" charset="0"/>
                <a:cs typeface="Times New Roman" panose="02020603050405020304" pitchFamily="18" charset="0"/>
              </a:rPr>
              <a:t>faster payments</a:t>
            </a:r>
            <a:endParaRPr lang="en-US" sz="1600" kern="100" dirty="0">
              <a:solidFill>
                <a:schemeClr val="tx1"/>
              </a:solidFill>
              <a:effectLst/>
              <a:ea typeface="Aptos" panose="020B0004020202020204" pitchFamily="34" charset="0"/>
              <a:cs typeface="Times New Roman" panose="02020603050405020304" pitchFamily="18" charset="0"/>
            </a:endParaRPr>
          </a:p>
          <a:p>
            <a:pPr marL="285750" marR="0" indent="-285750">
              <a:lnSpc>
                <a:spcPct val="115000"/>
              </a:lnSpc>
              <a:spcAft>
                <a:spcPts val="800"/>
              </a:spcAft>
              <a:buFont typeface="Wingdings" panose="05000000000000000000" pitchFamily="2" charset="2"/>
              <a:buChar char="§"/>
            </a:pPr>
            <a:r>
              <a:rPr lang="en-US" sz="1800" b="1" kern="0" spc="-40" dirty="0">
                <a:solidFill>
                  <a:schemeClr val="tx1"/>
                </a:solidFill>
                <a:effectLst/>
                <a:ea typeface="Times New Roman" panose="02020603050405020304" pitchFamily="18" charset="0"/>
                <a:cs typeface="Times New Roman" panose="02020603050405020304" pitchFamily="18" charset="0"/>
              </a:rPr>
              <a:t>30% </a:t>
            </a:r>
            <a:r>
              <a:rPr lang="en-US" sz="1800" kern="0" dirty="0">
                <a:solidFill>
                  <a:schemeClr val="tx1"/>
                </a:solidFill>
                <a:effectLst/>
                <a:ea typeface="Times New Roman" panose="02020603050405020304" pitchFamily="18" charset="0"/>
                <a:cs typeface="Times New Roman" panose="02020603050405020304" pitchFamily="18" charset="0"/>
              </a:rPr>
              <a:t>fewer past-due invoice</a:t>
            </a:r>
            <a:endParaRPr lang="en-US" sz="1600" kern="100" dirty="0">
              <a:solidFill>
                <a:schemeClr val="tx1"/>
              </a:solidFill>
              <a:effectLst/>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2ECBCAE-C52E-55FD-D5D0-5A5DF813789E}"/>
              </a:ext>
            </a:extLst>
          </p:cNvPr>
          <p:cNvSpPr txBox="1"/>
          <p:nvPr/>
        </p:nvSpPr>
        <p:spPr>
          <a:xfrm>
            <a:off x="6713999" y="1668572"/>
            <a:ext cx="4800600" cy="3875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nSpc>
                <a:spcPct val="115000"/>
              </a:lnSpc>
              <a:spcAft>
                <a:spcPts val="800"/>
              </a:spcAft>
            </a:pPr>
            <a:r>
              <a:rPr lang="en-US" b="1" kern="0" spc="-40" dirty="0">
                <a:solidFill>
                  <a:srgbClr val="000429"/>
                </a:solidFill>
                <a:effectLst/>
                <a:ea typeface="Times New Roman" panose="02020603050405020304" pitchFamily="18" charset="0"/>
                <a:cs typeface="Times New Roman" panose="02020603050405020304" pitchFamily="18" charset="0"/>
              </a:rPr>
              <a:t>Automate All Your Manual Accounts Receivable Processes—INCLUDING DMS INTEGRATION</a:t>
            </a:r>
            <a:endParaRPr lang="en-US"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kern="0" dirty="0">
                <a:solidFill>
                  <a:srgbClr val="000429"/>
                </a:solidFill>
                <a:effectLst/>
                <a:ea typeface="Times New Roman" panose="02020603050405020304" pitchFamily="18" charset="0"/>
                <a:cs typeface="Times New Roman" panose="02020603050405020304" pitchFamily="18" charset="0"/>
              </a:rPr>
              <a:t>Spend less time on low-impact activities and more time focusing on growth with end-to-end automation. </a:t>
            </a:r>
            <a:r>
              <a:rPr lang="en-US" b="1" u="sng" kern="0" dirty="0">
                <a:solidFill>
                  <a:srgbClr val="000429"/>
                </a:solidFill>
                <a:effectLst/>
                <a:ea typeface="Times New Roman" panose="02020603050405020304" pitchFamily="18" charset="0"/>
                <a:cs typeface="Times New Roman" panose="02020603050405020304" pitchFamily="18" charset="0"/>
              </a:rPr>
              <a:t>Let Versapay handle</a:t>
            </a:r>
            <a:r>
              <a:rPr lang="en-US" kern="0" dirty="0">
                <a:solidFill>
                  <a:srgbClr val="000429"/>
                </a:solidFill>
                <a:effectLst/>
                <a:ea typeface="Times New Roman" panose="02020603050405020304" pitchFamily="18" charset="0"/>
                <a:cs typeface="Times New Roman" panose="02020603050405020304" pitchFamily="18" charset="0"/>
              </a:rPr>
              <a:t>: ‏‏‎ ‎ </a:t>
            </a:r>
            <a:endParaRPr lang="en-US"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endParaRPr lang="en-US"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kern="0" dirty="0">
                <a:solidFill>
                  <a:srgbClr val="000429"/>
                </a:solidFill>
                <a:effectLst/>
                <a:ea typeface="Times New Roman" panose="02020603050405020304" pitchFamily="18" charset="0"/>
                <a:cs typeface="Segoe UI Emoji" panose="020B0502040204020203" pitchFamily="34" charset="0"/>
              </a:rPr>
              <a:t>✔️</a:t>
            </a:r>
            <a:r>
              <a:rPr lang="en-US" kern="0" dirty="0">
                <a:solidFill>
                  <a:srgbClr val="000429"/>
                </a:solidFill>
                <a:effectLst/>
                <a:ea typeface="Times New Roman" panose="02020603050405020304" pitchFamily="18" charset="0"/>
                <a:cs typeface="Times New Roman" panose="02020603050405020304" pitchFamily="18" charset="0"/>
              </a:rPr>
              <a:t> Invoice delivery and presentment </a:t>
            </a:r>
            <a:endParaRPr lang="en-US"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kern="0" dirty="0">
                <a:solidFill>
                  <a:srgbClr val="000429"/>
                </a:solidFill>
                <a:effectLst/>
                <a:ea typeface="Times New Roman" panose="02020603050405020304" pitchFamily="18" charset="0"/>
                <a:cs typeface="Segoe UI Emoji" panose="020B0502040204020203" pitchFamily="34" charset="0"/>
              </a:rPr>
              <a:t>✔️</a:t>
            </a:r>
            <a:r>
              <a:rPr lang="en-US" kern="0" dirty="0">
                <a:solidFill>
                  <a:srgbClr val="000429"/>
                </a:solidFill>
                <a:effectLst/>
                <a:ea typeface="Times New Roman" panose="02020603050405020304" pitchFamily="18" charset="0"/>
                <a:cs typeface="Times New Roman" panose="02020603050405020304" pitchFamily="18" charset="0"/>
              </a:rPr>
              <a:t> Dunning notifications </a:t>
            </a:r>
            <a:endParaRPr lang="en-US"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kern="0" dirty="0">
                <a:solidFill>
                  <a:srgbClr val="000429"/>
                </a:solidFill>
                <a:effectLst/>
                <a:ea typeface="Times New Roman" panose="02020603050405020304" pitchFamily="18" charset="0"/>
                <a:cs typeface="Segoe UI Emoji" panose="020B0502040204020203" pitchFamily="34" charset="0"/>
              </a:rPr>
              <a:t>✔️</a:t>
            </a:r>
            <a:r>
              <a:rPr lang="en-US" kern="0" dirty="0">
                <a:solidFill>
                  <a:srgbClr val="000429"/>
                </a:solidFill>
                <a:effectLst/>
                <a:ea typeface="Times New Roman" panose="02020603050405020304" pitchFamily="18" charset="0"/>
                <a:cs typeface="Times New Roman" panose="02020603050405020304" pitchFamily="18" charset="0"/>
              </a:rPr>
              <a:t> Basic collections activities </a:t>
            </a:r>
            <a:endParaRPr lang="en-US"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kern="0" dirty="0">
                <a:solidFill>
                  <a:srgbClr val="000429"/>
                </a:solidFill>
                <a:effectLst/>
                <a:ea typeface="Times New Roman" panose="02020603050405020304" pitchFamily="18" charset="0"/>
                <a:cs typeface="Segoe UI Emoji" panose="020B0502040204020203" pitchFamily="34" charset="0"/>
              </a:rPr>
              <a:t>✔️</a:t>
            </a:r>
            <a:r>
              <a:rPr lang="en-US" kern="0" dirty="0">
                <a:solidFill>
                  <a:srgbClr val="000429"/>
                </a:solidFill>
                <a:effectLst/>
                <a:ea typeface="Times New Roman" panose="02020603050405020304" pitchFamily="18" charset="0"/>
                <a:cs typeface="Times New Roman" panose="02020603050405020304" pitchFamily="18" charset="0"/>
              </a:rPr>
              <a:t> Cash application and reconciliation</a:t>
            </a:r>
            <a:endParaRPr lang="en-US"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94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tomate AR process">
            <a:extLst>
              <a:ext uri="{FF2B5EF4-FFF2-40B4-BE49-F238E27FC236}">
                <a16:creationId xmlns:a16="http://schemas.microsoft.com/office/drawing/2014/main" id="{4E73B1CE-82F6-1654-CA1E-D9BA8959B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8610600" cy="4348480"/>
          </a:xfrm>
          <a:prstGeom prst="rect">
            <a:avLst/>
          </a:prstGeom>
          <a:noFill/>
          <a:ln>
            <a:noFill/>
          </a:ln>
        </p:spPr>
      </p:pic>
      <p:pic>
        <p:nvPicPr>
          <p:cNvPr id="3" name="Picture 2" descr="A black letter on a white background&#10;&#10;AI-generated content may be incorrect.">
            <a:extLst>
              <a:ext uri="{FF2B5EF4-FFF2-40B4-BE49-F238E27FC236}">
                <a16:creationId xmlns:a16="http://schemas.microsoft.com/office/drawing/2014/main" id="{8FFCD3E0-0399-5C3C-6DC2-3F31BB98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5840525"/>
            <a:ext cx="3142857" cy="514286"/>
          </a:xfrm>
          <a:prstGeom prst="rect">
            <a:avLst/>
          </a:prstGeom>
        </p:spPr>
      </p:pic>
      <p:pic>
        <p:nvPicPr>
          <p:cNvPr id="4" name="object 235">
            <a:extLst>
              <a:ext uri="{FF2B5EF4-FFF2-40B4-BE49-F238E27FC236}">
                <a16:creationId xmlns:a16="http://schemas.microsoft.com/office/drawing/2014/main" id="{4E529AFB-3177-2965-9DB8-D8B9FFC91769}"/>
              </a:ext>
            </a:extLst>
          </p:cNvPr>
          <p:cNvPicPr/>
          <p:nvPr/>
        </p:nvPicPr>
        <p:blipFill>
          <a:blip r:embed="rId4" cstate="print"/>
          <a:stretch>
            <a:fillRect/>
          </a:stretch>
        </p:blipFill>
        <p:spPr>
          <a:xfrm>
            <a:off x="574040" y="5945620"/>
            <a:ext cx="1943735" cy="577100"/>
          </a:xfrm>
          <a:prstGeom prst="rect">
            <a:avLst/>
          </a:prstGeom>
        </p:spPr>
      </p:pic>
      <p:sp>
        <p:nvSpPr>
          <p:cNvPr id="5" name="object 19">
            <a:extLst>
              <a:ext uri="{FF2B5EF4-FFF2-40B4-BE49-F238E27FC236}">
                <a16:creationId xmlns:a16="http://schemas.microsoft.com/office/drawing/2014/main" id="{B1EBBC6F-2F2D-BFD3-E9DD-EC9A424C53DB}"/>
              </a:ext>
            </a:extLst>
          </p:cNvPr>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
        <p:nvSpPr>
          <p:cNvPr id="6" name="TextBox 5">
            <a:extLst>
              <a:ext uri="{FF2B5EF4-FFF2-40B4-BE49-F238E27FC236}">
                <a16:creationId xmlns:a16="http://schemas.microsoft.com/office/drawing/2014/main" id="{CB8B7AC9-B544-EBD0-C1F8-54AB43AEE385}"/>
              </a:ext>
            </a:extLst>
          </p:cNvPr>
          <p:cNvSpPr txBox="1"/>
          <p:nvPr/>
        </p:nvSpPr>
        <p:spPr>
          <a:xfrm>
            <a:off x="4867036" y="1268558"/>
            <a:ext cx="1752600" cy="276999"/>
          </a:xfrm>
          <a:prstGeom prst="rect">
            <a:avLst/>
          </a:prstGeom>
          <a:solidFill>
            <a:schemeClr val="bg1"/>
          </a:solidFill>
        </p:spPr>
        <p:txBody>
          <a:bodyPr wrap="square" rtlCol="0">
            <a:spAutoFit/>
          </a:bodyPr>
          <a:lstStyle/>
          <a:p>
            <a:r>
              <a:rPr lang="en-US" sz="1200" b="1" dirty="0">
                <a:effectLst>
                  <a:outerShdw blurRad="38100" dist="38100" dir="2700000" algn="tl">
                    <a:srgbClr val="000000">
                      <a:alpha val="43137"/>
                    </a:srgbClr>
                  </a:outerShdw>
                </a:effectLst>
              </a:rPr>
              <a:t>ABC AUTO DEALER</a:t>
            </a:r>
          </a:p>
        </p:txBody>
      </p:sp>
      <p:sp>
        <p:nvSpPr>
          <p:cNvPr id="8" name="TextBox 7">
            <a:extLst>
              <a:ext uri="{FF2B5EF4-FFF2-40B4-BE49-F238E27FC236}">
                <a16:creationId xmlns:a16="http://schemas.microsoft.com/office/drawing/2014/main" id="{9D7B27DD-F6CF-2261-94D7-0C2F6C7F2B25}"/>
              </a:ext>
            </a:extLst>
          </p:cNvPr>
          <p:cNvSpPr txBox="1"/>
          <p:nvPr/>
        </p:nvSpPr>
        <p:spPr>
          <a:xfrm>
            <a:off x="1219200" y="188582"/>
            <a:ext cx="8801100" cy="919995"/>
          </a:xfrm>
          <a:prstGeom prst="rect">
            <a:avLst/>
          </a:prstGeom>
          <a:noFill/>
        </p:spPr>
        <p:txBody>
          <a:bodyPr wrap="square">
            <a:spAutoFit/>
          </a:bodyPr>
          <a:lstStyle/>
          <a:p>
            <a:pPr marR="0" lvl="0">
              <a:lnSpc>
                <a:spcPct val="115000"/>
              </a:lnSpc>
              <a:spcAft>
                <a:spcPts val="800"/>
              </a:spcAft>
            </a:pPr>
            <a:r>
              <a:rPr lang="en-US" sz="24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 Fully Unified Solution For Your Invoice To Cash Process</a:t>
            </a:r>
          </a:p>
          <a:p>
            <a:pPr marR="0" lvl="0">
              <a:lnSpc>
                <a:spcPct val="115000"/>
              </a:lnSpc>
              <a:spcAft>
                <a:spcPts val="800"/>
              </a:spcAft>
            </a:pPr>
            <a:r>
              <a:rPr lang="en-US" sz="18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t>
            </a:r>
            <a:r>
              <a:rPr lang="en-US" sz="1800" b="1" kern="100" spc="-4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SO CASH CAN MOVE WITHOUT FRICTION™</a:t>
            </a:r>
            <a:endParaRPr lang="en-US" sz="1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6571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criptive alt text here">
            <a:extLst>
              <a:ext uri="{FF2B5EF4-FFF2-40B4-BE49-F238E27FC236}">
                <a16:creationId xmlns:a16="http://schemas.microsoft.com/office/drawing/2014/main" id="{4CA0E445-1A96-AC3C-BDD2-B9355CA4B2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57985"/>
            <a:ext cx="8153400" cy="4082300"/>
          </a:xfrm>
          <a:prstGeom prst="rect">
            <a:avLst/>
          </a:prstGeom>
          <a:noFill/>
          <a:ln>
            <a:noFill/>
          </a:ln>
        </p:spPr>
      </p:pic>
      <p:pic>
        <p:nvPicPr>
          <p:cNvPr id="5" name="Picture 4" descr="A black letter on a white background&#10;&#10;AI-generated content may be incorrect.">
            <a:extLst>
              <a:ext uri="{FF2B5EF4-FFF2-40B4-BE49-F238E27FC236}">
                <a16:creationId xmlns:a16="http://schemas.microsoft.com/office/drawing/2014/main" id="{26AA446C-3348-ACBD-D623-727EA08E5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5840525"/>
            <a:ext cx="3142857" cy="514286"/>
          </a:xfrm>
          <a:prstGeom prst="rect">
            <a:avLst/>
          </a:prstGeom>
        </p:spPr>
      </p:pic>
      <p:pic>
        <p:nvPicPr>
          <p:cNvPr id="6" name="object 235">
            <a:extLst>
              <a:ext uri="{FF2B5EF4-FFF2-40B4-BE49-F238E27FC236}">
                <a16:creationId xmlns:a16="http://schemas.microsoft.com/office/drawing/2014/main" id="{8BA26687-8F51-F7D2-002A-D292CD972151}"/>
              </a:ext>
            </a:extLst>
          </p:cNvPr>
          <p:cNvPicPr/>
          <p:nvPr/>
        </p:nvPicPr>
        <p:blipFill>
          <a:blip r:embed="rId4" cstate="print"/>
          <a:stretch>
            <a:fillRect/>
          </a:stretch>
        </p:blipFill>
        <p:spPr>
          <a:xfrm>
            <a:off x="574040" y="5945620"/>
            <a:ext cx="1943735" cy="577100"/>
          </a:xfrm>
          <a:prstGeom prst="rect">
            <a:avLst/>
          </a:prstGeom>
        </p:spPr>
      </p:pic>
      <p:sp>
        <p:nvSpPr>
          <p:cNvPr id="7" name="object 19">
            <a:extLst>
              <a:ext uri="{FF2B5EF4-FFF2-40B4-BE49-F238E27FC236}">
                <a16:creationId xmlns:a16="http://schemas.microsoft.com/office/drawing/2014/main" id="{0BDB60EC-83EE-EB7E-D5EA-F8855290587B}"/>
              </a:ext>
            </a:extLst>
          </p:cNvPr>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
        <p:nvSpPr>
          <p:cNvPr id="8" name="TextBox 7">
            <a:extLst>
              <a:ext uri="{FF2B5EF4-FFF2-40B4-BE49-F238E27FC236}">
                <a16:creationId xmlns:a16="http://schemas.microsoft.com/office/drawing/2014/main" id="{612EBEBD-FAEB-F71E-04C5-DDB9E1D742A2}"/>
              </a:ext>
            </a:extLst>
          </p:cNvPr>
          <p:cNvSpPr txBox="1"/>
          <p:nvPr/>
        </p:nvSpPr>
        <p:spPr>
          <a:xfrm>
            <a:off x="5105400" y="1300713"/>
            <a:ext cx="1752600" cy="276999"/>
          </a:xfrm>
          <a:prstGeom prst="rect">
            <a:avLst/>
          </a:prstGeom>
          <a:solidFill>
            <a:schemeClr val="bg1"/>
          </a:solidFill>
        </p:spPr>
        <p:txBody>
          <a:bodyPr wrap="square" rtlCol="0">
            <a:spAutoFit/>
          </a:bodyPr>
          <a:lstStyle/>
          <a:p>
            <a:r>
              <a:rPr lang="en-US" sz="1200" b="1" dirty="0">
                <a:effectLst>
                  <a:outerShdw blurRad="38100" dist="38100" dir="2700000" algn="tl">
                    <a:srgbClr val="000000">
                      <a:alpha val="43137"/>
                    </a:srgbClr>
                  </a:outerShdw>
                </a:effectLst>
              </a:rPr>
              <a:t>ABC AUTO DEALER</a:t>
            </a:r>
          </a:p>
        </p:txBody>
      </p:sp>
      <p:sp>
        <p:nvSpPr>
          <p:cNvPr id="10" name="TextBox 9">
            <a:extLst>
              <a:ext uri="{FF2B5EF4-FFF2-40B4-BE49-F238E27FC236}">
                <a16:creationId xmlns:a16="http://schemas.microsoft.com/office/drawing/2014/main" id="{98577F30-8DB6-34E6-5AC6-06DE3C88D8C7}"/>
              </a:ext>
            </a:extLst>
          </p:cNvPr>
          <p:cNvSpPr txBox="1"/>
          <p:nvPr/>
        </p:nvSpPr>
        <p:spPr>
          <a:xfrm>
            <a:off x="1371600" y="161945"/>
            <a:ext cx="8596683" cy="919995"/>
          </a:xfrm>
          <a:prstGeom prst="rect">
            <a:avLst/>
          </a:prstGeom>
          <a:noFill/>
        </p:spPr>
        <p:txBody>
          <a:bodyPr wrap="square">
            <a:spAutoFit/>
          </a:bodyPr>
          <a:lstStyle/>
          <a:p>
            <a:pPr marR="0" lvl="0">
              <a:lnSpc>
                <a:spcPct val="115000"/>
              </a:lnSpc>
              <a:spcAft>
                <a:spcPts val="800"/>
              </a:spcAft>
            </a:pPr>
            <a:r>
              <a:rPr lang="en-US" sz="24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 Fully Unified Solution For Your Invoice To Cash Process</a:t>
            </a:r>
          </a:p>
          <a:p>
            <a:pPr marR="0" lvl="0">
              <a:lnSpc>
                <a:spcPct val="115000"/>
              </a:lnSpc>
              <a:spcAft>
                <a:spcPts val="800"/>
              </a:spcAft>
            </a:pPr>
            <a:r>
              <a:rPr lang="en-US" sz="1800" b="1" kern="100" spc="-40" dirty="0">
                <a:solidFill>
                  <a:srgbClr val="000429"/>
                </a:solidFill>
                <a:effectLst/>
                <a:latin typeface="Arial" panose="020B0604020202020204" pitchFamily="34" charset="0"/>
                <a:ea typeface="Aptos" panose="020B0004020202020204" pitchFamily="34" charset="0"/>
                <a:cs typeface="Times New Roman" panose="02020603050405020304" pitchFamily="18" charset="0"/>
              </a:rPr>
              <a:t>                                  </a:t>
            </a:r>
            <a:r>
              <a:rPr lang="en-US" sz="1800" b="1" kern="100" spc="-4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SO CASH CAN MOVE WITHOUT FRICTION™</a:t>
            </a:r>
            <a:endParaRPr lang="en-US" dirty="0"/>
          </a:p>
        </p:txBody>
      </p:sp>
    </p:spTree>
    <p:extLst>
      <p:ext uri="{BB962C8B-B14F-4D97-AF65-F5344CB8AC3E}">
        <p14:creationId xmlns:p14="http://schemas.microsoft.com/office/powerpoint/2010/main" val="105151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 Platform v3">
            <a:extLst>
              <a:ext uri="{FF2B5EF4-FFF2-40B4-BE49-F238E27FC236}">
                <a16:creationId xmlns:a16="http://schemas.microsoft.com/office/drawing/2014/main" id="{8FEEDF81-82C4-F2ED-492E-190614480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14238"/>
            <a:ext cx="8991600" cy="4486561"/>
          </a:xfrm>
          <a:prstGeom prst="rect">
            <a:avLst/>
          </a:prstGeom>
          <a:noFill/>
          <a:ln>
            <a:noFill/>
          </a:ln>
        </p:spPr>
      </p:pic>
      <p:sp>
        <p:nvSpPr>
          <p:cNvPr id="4" name="TextBox 3">
            <a:extLst>
              <a:ext uri="{FF2B5EF4-FFF2-40B4-BE49-F238E27FC236}">
                <a16:creationId xmlns:a16="http://schemas.microsoft.com/office/drawing/2014/main" id="{562D5AD3-BA7E-E153-74DF-1CEF98B84B79}"/>
              </a:ext>
            </a:extLst>
          </p:cNvPr>
          <p:cNvSpPr txBox="1"/>
          <p:nvPr/>
        </p:nvSpPr>
        <p:spPr>
          <a:xfrm>
            <a:off x="381000" y="29497"/>
            <a:ext cx="10820400" cy="1907445"/>
          </a:xfrm>
          <a:prstGeom prst="rect">
            <a:avLst/>
          </a:prstGeom>
          <a:noFill/>
        </p:spPr>
        <p:txBody>
          <a:bodyPr wrap="square">
            <a:spAutoFit/>
          </a:bodyPr>
          <a:lstStyle/>
          <a:p>
            <a:pPr marR="0" lvl="0">
              <a:lnSpc>
                <a:spcPct val="115000"/>
              </a:lnSpc>
              <a:spcAft>
                <a:spcPts val="800"/>
              </a:spcAft>
            </a:pPr>
            <a:r>
              <a:rPr lang="en-US" sz="2800" b="1" kern="0" spc="-40" dirty="0">
                <a:solidFill>
                  <a:srgbClr val="000429"/>
                </a:solidFill>
                <a:effectLst/>
                <a:latin typeface="Arial" panose="020B0604020202020204" pitchFamily="34" charset="0"/>
                <a:ea typeface="Times New Roman" panose="02020603050405020304" pitchFamily="18" charset="0"/>
                <a:cs typeface="Times New Roman" panose="02020603050405020304" pitchFamily="18" charset="0"/>
              </a:rPr>
              <a:t>The A/R Automation Platform For Turning </a:t>
            </a:r>
          </a:p>
          <a:p>
            <a:pPr marR="0" lvl="0">
              <a:lnSpc>
                <a:spcPct val="115000"/>
              </a:lnSpc>
              <a:spcAft>
                <a:spcPts val="800"/>
              </a:spcAft>
            </a:pPr>
            <a:r>
              <a:rPr lang="en-US" sz="2800" b="1" kern="0" spc="-40" dirty="0">
                <a:solidFill>
                  <a:srgbClr val="000429"/>
                </a:solidFill>
                <a:effectLst/>
                <a:latin typeface="Arial" panose="020B0604020202020204" pitchFamily="34" charset="0"/>
                <a:ea typeface="Times New Roman" panose="02020603050405020304" pitchFamily="18" charset="0"/>
                <a:cs typeface="Times New Roman" panose="02020603050405020304" pitchFamily="18" charset="0"/>
              </a:rPr>
              <a:t>Cash Flow Chaos Into Clarity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0" dirty="0">
                <a:solidFill>
                  <a:srgbClr val="000429"/>
                </a:solidFill>
                <a:effectLst/>
                <a:latin typeface="Arial" panose="020B0604020202020204" pitchFamily="34" charset="0"/>
                <a:ea typeface="Times New Roman" panose="02020603050405020304" pitchFamily="18" charset="0"/>
                <a:cs typeface="Times New Roman" panose="02020603050405020304" pitchFamily="18" charset="0"/>
              </a:rPr>
              <a:t>Versapay's accounts receivable automation platform brings together invoicing, collections, payments, cash application and reporting to simplify the entire invoice to cash process.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letter on a white background&#10;&#10;AI-generated content may be incorrect.">
            <a:extLst>
              <a:ext uri="{FF2B5EF4-FFF2-40B4-BE49-F238E27FC236}">
                <a16:creationId xmlns:a16="http://schemas.microsoft.com/office/drawing/2014/main" id="{5EFAAEF4-9AB2-E1CA-CA6A-AED20FDD4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103" y="6155457"/>
            <a:ext cx="3142857" cy="514286"/>
          </a:xfrm>
          <a:prstGeom prst="rect">
            <a:avLst/>
          </a:prstGeom>
        </p:spPr>
      </p:pic>
      <p:pic>
        <p:nvPicPr>
          <p:cNvPr id="6" name="object 235">
            <a:extLst>
              <a:ext uri="{FF2B5EF4-FFF2-40B4-BE49-F238E27FC236}">
                <a16:creationId xmlns:a16="http://schemas.microsoft.com/office/drawing/2014/main" id="{2792E9BE-899B-11BD-BAE3-2DFB3959F252}"/>
              </a:ext>
            </a:extLst>
          </p:cNvPr>
          <p:cNvPicPr/>
          <p:nvPr/>
        </p:nvPicPr>
        <p:blipFill>
          <a:blip r:embed="rId4" cstate="print"/>
          <a:stretch>
            <a:fillRect/>
          </a:stretch>
        </p:blipFill>
        <p:spPr>
          <a:xfrm>
            <a:off x="574040" y="6053777"/>
            <a:ext cx="1943735" cy="577100"/>
          </a:xfrm>
          <a:prstGeom prst="rect">
            <a:avLst/>
          </a:prstGeom>
        </p:spPr>
      </p:pic>
      <p:sp>
        <p:nvSpPr>
          <p:cNvPr id="7" name="TextBox 6">
            <a:extLst>
              <a:ext uri="{FF2B5EF4-FFF2-40B4-BE49-F238E27FC236}">
                <a16:creationId xmlns:a16="http://schemas.microsoft.com/office/drawing/2014/main" id="{70E8EA6F-DCCA-1313-E1CB-0DF06F35029A}"/>
              </a:ext>
            </a:extLst>
          </p:cNvPr>
          <p:cNvSpPr txBox="1"/>
          <p:nvPr/>
        </p:nvSpPr>
        <p:spPr>
          <a:xfrm>
            <a:off x="4914900" y="1914238"/>
            <a:ext cx="1752600" cy="276999"/>
          </a:xfrm>
          <a:prstGeom prst="rect">
            <a:avLst/>
          </a:prstGeom>
          <a:solidFill>
            <a:schemeClr val="bg1"/>
          </a:solidFill>
        </p:spPr>
        <p:txBody>
          <a:bodyPr wrap="square" rtlCol="0">
            <a:spAutoFit/>
          </a:bodyPr>
          <a:lstStyle/>
          <a:p>
            <a:r>
              <a:rPr lang="en-US" sz="1200" b="1" dirty="0">
                <a:effectLst>
                  <a:outerShdw blurRad="38100" dist="38100" dir="2700000" algn="tl">
                    <a:srgbClr val="000000">
                      <a:alpha val="43137"/>
                    </a:srgbClr>
                  </a:outerShdw>
                </a:effectLst>
              </a:rPr>
              <a:t>ABC AUTO DEALER</a:t>
            </a:r>
          </a:p>
        </p:txBody>
      </p:sp>
      <p:sp>
        <p:nvSpPr>
          <p:cNvPr id="8" name="object 19">
            <a:extLst>
              <a:ext uri="{FF2B5EF4-FFF2-40B4-BE49-F238E27FC236}">
                <a16:creationId xmlns:a16="http://schemas.microsoft.com/office/drawing/2014/main" id="{F9605C38-F205-7E26-1491-C7A0A6639AFE}"/>
              </a:ext>
            </a:extLst>
          </p:cNvPr>
          <p:cNvSpPr txBox="1"/>
          <p:nvPr/>
        </p:nvSpPr>
        <p:spPr>
          <a:xfrm>
            <a:off x="4249230" y="6404053"/>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Tree>
    <p:extLst>
      <p:ext uri="{BB962C8B-B14F-4D97-AF65-F5344CB8AC3E}">
        <p14:creationId xmlns:p14="http://schemas.microsoft.com/office/powerpoint/2010/main" val="124782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A25D2-BD94-A14B-4187-7DCC50CBB427}"/>
              </a:ext>
            </a:extLst>
          </p:cNvPr>
          <p:cNvSpPr txBox="1"/>
          <p:nvPr/>
        </p:nvSpPr>
        <p:spPr>
          <a:xfrm>
            <a:off x="228600" y="228600"/>
            <a:ext cx="11811000" cy="1627882"/>
          </a:xfrm>
          <a:prstGeom prst="rect">
            <a:avLst/>
          </a:prstGeom>
          <a:noFill/>
        </p:spPr>
        <p:txBody>
          <a:bodyPr wrap="square">
            <a:spAutoFit/>
          </a:bodyPr>
          <a:lstStyle/>
          <a:p>
            <a:pPr marR="0" lvl="0">
              <a:lnSpc>
                <a:spcPct val="115000"/>
              </a:lnSpc>
              <a:spcAft>
                <a:spcPts val="800"/>
              </a:spcAft>
            </a:pPr>
            <a:r>
              <a:rPr lang="en-US" sz="2800" b="1" kern="0" spc="-40" dirty="0">
                <a:solidFill>
                  <a:srgbClr val="000429"/>
                </a:solidFill>
                <a:effectLst/>
                <a:latin typeface="Arial" panose="020B0604020202020204" pitchFamily="34" charset="0"/>
                <a:ea typeface="Times New Roman" panose="02020603050405020304" pitchFamily="18" charset="0"/>
                <a:cs typeface="Times New Roman" panose="02020603050405020304" pitchFamily="18" charset="0"/>
              </a:rPr>
              <a:t>Process And Reconcile Incoming Payments Automatically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0" dirty="0">
                <a:solidFill>
                  <a:srgbClr val="000429"/>
                </a:solidFill>
                <a:effectLst/>
                <a:latin typeface="Arial" panose="020B0604020202020204" pitchFamily="34" charset="0"/>
                <a:ea typeface="Times New Roman" panose="02020603050405020304" pitchFamily="18" charset="0"/>
                <a:cs typeface="Times New Roman" panose="02020603050405020304" pitchFamily="18" charset="0"/>
              </a:rPr>
              <a:t>When customers pay, Versapay captures, processes and applies payments automatically, reconciling them to invoices and posting to your DMS/ERP in real-time. No manual entry, just seamless, straight-through processing that accelerates cash flow and reduces errors.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Process payment">
            <a:extLst>
              <a:ext uri="{FF2B5EF4-FFF2-40B4-BE49-F238E27FC236}">
                <a16:creationId xmlns:a16="http://schemas.microsoft.com/office/drawing/2014/main" id="{0C0BAE52-0E98-9D1F-202A-9F00AE1A2D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1921768"/>
            <a:ext cx="6778625" cy="4038600"/>
          </a:xfrm>
          <a:prstGeom prst="rect">
            <a:avLst/>
          </a:prstGeom>
          <a:noFill/>
          <a:ln>
            <a:noFill/>
          </a:ln>
        </p:spPr>
      </p:pic>
      <p:pic>
        <p:nvPicPr>
          <p:cNvPr id="5" name="Picture 4" descr="A black letter on a white background&#10;&#10;AI-generated content may be incorrect.">
            <a:extLst>
              <a:ext uri="{FF2B5EF4-FFF2-40B4-BE49-F238E27FC236}">
                <a16:creationId xmlns:a16="http://schemas.microsoft.com/office/drawing/2014/main" id="{392033CE-867A-09BF-9655-6482B518A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5840525"/>
            <a:ext cx="3142857" cy="514286"/>
          </a:xfrm>
          <a:prstGeom prst="rect">
            <a:avLst/>
          </a:prstGeom>
        </p:spPr>
      </p:pic>
      <p:pic>
        <p:nvPicPr>
          <p:cNvPr id="6" name="object 235">
            <a:extLst>
              <a:ext uri="{FF2B5EF4-FFF2-40B4-BE49-F238E27FC236}">
                <a16:creationId xmlns:a16="http://schemas.microsoft.com/office/drawing/2014/main" id="{66597F5B-7851-4715-E940-C7C9E3393C73}"/>
              </a:ext>
            </a:extLst>
          </p:cNvPr>
          <p:cNvPicPr/>
          <p:nvPr/>
        </p:nvPicPr>
        <p:blipFill>
          <a:blip r:embed="rId4" cstate="print"/>
          <a:stretch>
            <a:fillRect/>
          </a:stretch>
        </p:blipFill>
        <p:spPr>
          <a:xfrm>
            <a:off x="574040" y="5945620"/>
            <a:ext cx="1943735" cy="577100"/>
          </a:xfrm>
          <a:prstGeom prst="rect">
            <a:avLst/>
          </a:prstGeom>
        </p:spPr>
      </p:pic>
      <p:sp>
        <p:nvSpPr>
          <p:cNvPr id="7" name="object 19">
            <a:extLst>
              <a:ext uri="{FF2B5EF4-FFF2-40B4-BE49-F238E27FC236}">
                <a16:creationId xmlns:a16="http://schemas.microsoft.com/office/drawing/2014/main" id="{1AB3DE64-C915-98FF-664D-1FA14D6757AB}"/>
              </a:ext>
            </a:extLst>
          </p:cNvPr>
          <p:cNvSpPr txBox="1"/>
          <p:nvPr/>
        </p:nvSpPr>
        <p:spPr>
          <a:xfrm>
            <a:off x="4480357" y="6278071"/>
            <a:ext cx="4303139" cy="174407"/>
          </a:xfrm>
          <a:prstGeom prst="rect">
            <a:avLst/>
          </a:prstGeom>
        </p:spPr>
        <p:txBody>
          <a:bodyPr vert="horz" wrap="square" lIns="0" tIns="12700" rIns="0" bIns="0" rtlCol="0">
            <a:spAutoFit/>
          </a:bodyPr>
          <a:lstStyle/>
          <a:p>
            <a:pPr marL="12700">
              <a:lnSpc>
                <a:spcPct val="100000"/>
              </a:lnSpc>
              <a:spcBef>
                <a:spcPts val="100"/>
              </a:spcBef>
            </a:pPr>
            <a:r>
              <a:rPr lang="en-US" sz="1050" dirty="0">
                <a:solidFill>
                  <a:schemeClr val="tx1"/>
                </a:solidFill>
                <a:latin typeface="Calibri"/>
                <a:cs typeface="Calibri"/>
              </a:rPr>
              <a:t>Copyright (c) 2025 IVSG LLC .ALLRIGHTS RESERVED</a:t>
            </a:r>
          </a:p>
        </p:txBody>
      </p:sp>
      <p:sp>
        <p:nvSpPr>
          <p:cNvPr id="8" name="TextBox 7">
            <a:extLst>
              <a:ext uri="{FF2B5EF4-FFF2-40B4-BE49-F238E27FC236}">
                <a16:creationId xmlns:a16="http://schemas.microsoft.com/office/drawing/2014/main" id="{8B201E7C-729F-9CA0-9127-0A52058C6426}"/>
              </a:ext>
            </a:extLst>
          </p:cNvPr>
          <p:cNvSpPr txBox="1"/>
          <p:nvPr/>
        </p:nvSpPr>
        <p:spPr>
          <a:xfrm>
            <a:off x="5105400" y="2169269"/>
            <a:ext cx="1752600" cy="276999"/>
          </a:xfrm>
          <a:prstGeom prst="rect">
            <a:avLst/>
          </a:prstGeom>
          <a:solidFill>
            <a:schemeClr val="bg1"/>
          </a:solidFill>
        </p:spPr>
        <p:txBody>
          <a:bodyPr wrap="square" rtlCol="0">
            <a:spAutoFit/>
          </a:bodyPr>
          <a:lstStyle/>
          <a:p>
            <a:r>
              <a:rPr lang="en-US" sz="1200" b="1" dirty="0">
                <a:effectLst>
                  <a:outerShdw blurRad="38100" dist="38100" dir="2700000" algn="tl">
                    <a:srgbClr val="000000">
                      <a:alpha val="43137"/>
                    </a:srgbClr>
                  </a:outerShdw>
                </a:effectLst>
              </a:rPr>
              <a:t>ABC AUTO DEALER</a:t>
            </a:r>
          </a:p>
        </p:txBody>
      </p:sp>
    </p:spTree>
    <p:extLst>
      <p:ext uri="{BB962C8B-B14F-4D97-AF65-F5344CB8AC3E}">
        <p14:creationId xmlns:p14="http://schemas.microsoft.com/office/powerpoint/2010/main" val="3629946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4989</TotalTime>
  <Words>942</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Arial Black</vt:lpstr>
      <vt:lpstr>Calibri</vt:lpstr>
      <vt:lpstr>Tahoma</vt:lpstr>
      <vt:lpstr>Times New Roman</vt:lpstr>
      <vt:lpstr>Wingdings</vt:lpstr>
      <vt:lpstr>Office Theme</vt:lpstr>
      <vt:lpstr>INTEGRATED VEHICLE  SOLUTIONS GROUP LLC (IVSG) ACCOUNTS RECEIVABLE AUTOMATION “DEALER” </vt:lpstr>
      <vt:lpstr>Companies Behind Accounts Receivable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leger</dc:creator>
  <cp:lastModifiedBy>ROBERT Morgan</cp:lastModifiedBy>
  <cp:revision>36</cp:revision>
  <dcterms:created xsi:type="dcterms:W3CDTF">2025-09-19T18:38:12Z</dcterms:created>
  <dcterms:modified xsi:type="dcterms:W3CDTF">2025-09-29T19:12:04Z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2025-08-14T00:00:00Z</vt:filetime>
  </property>
  <property fmtid="{D5CDD505-2E9C-101B-9397-08002B2CF9AE}" pid="3" name="Creator">
    <vt:lpwstr>Microsoft® PowerPoint® for Microsoft 365</vt:lpwstr>
  </property>
  <property fmtid="{D5CDD505-2E9C-101B-9397-08002B2CF9AE}" pid="4" name="LastSaved">
    <vt:filetime>2025-09-19T00:00:00Z</vt:filetime>
  </property>
  <property fmtid="{D5CDD505-2E9C-101B-9397-08002B2CF9AE}" pid="5" name="Producer">
    <vt:lpwstr>Microsoft® PowerPoint® for Microsoft 365</vt:lpwstr>
  </property>
</Properties>
</file>