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6128" r:id="rId3"/>
    <p:sldId id="612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AEF00-41FB-CE3A-21FB-AA966C853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47240-A714-2095-8121-B429141F8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06A71-1CDE-1123-ACEF-FDB77777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9BF7B-7F02-BA9E-0B05-2DEA4E4F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63EF6-1F72-4060-9AF8-4AB97A2AD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6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44777-6C3E-2537-4363-5128B082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3DD33-483F-156B-7D35-D3508AE31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F12D6-B51D-806F-DD53-4A22089E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71F1A-C322-45EC-8476-8EEA1F0D5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49F2C-B736-1698-01E4-8E9FB1BB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610153-AFF3-3926-5088-AB732CA8F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0FEEF-EAF5-6587-494F-64B269BEF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06843-CCE4-7BF0-1372-89E2356B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84DB6-4C9A-2938-78D6-9D079B170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9C08D-F238-FB91-8F45-28D38178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1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160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25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096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856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14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113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652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42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1F514-9CE8-96C0-73F8-616922272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2E93F-CBAD-0DD8-1E58-46DE511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5BBDD-31C7-E455-0655-B09DF8B89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B2C3E-9581-60A5-DC61-6A15A811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83A4F-4BBF-D6E6-7D75-5FF25D38E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89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144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17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395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121F8-B676-81AE-9169-A0283F664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06680-13DD-5E54-3506-0AC175B5B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2908D-6BAD-6CED-9D91-6F12D8C1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7FB54-1078-3E67-6D0E-B7245EEE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BB0FD-A97A-982D-297C-C0375A259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8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E5061-EABA-4C30-D852-E63359EF9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81080-00DD-B999-70B0-932E8EA85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2C8B0-D39D-792D-A78A-11A0B083B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CFF82-B876-6760-C727-DE4E2519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9ED1A-7D66-36BA-1986-2FDCCFF0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7D634-1969-48BC-C3A8-F106C961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4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A1F8E-F2F3-1595-1BE3-5E90F5F3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36989-9D9E-5FAF-7B41-730FD19A2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A8E5A1-86C3-57D4-BF2E-AE38B66F8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6BD7A0-2F86-E4CC-F9D6-8141AE5E8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895A6D-BB2C-3B5D-84DF-49638FB904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C7DA8F-9BE7-20F2-7612-A9C9FD5B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57BD41-043B-B726-75E8-25402774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E22C8-AD56-0212-E781-6BB420C6F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8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3EDC5-08BB-DA80-383C-EF3954549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8A43BA-9E9B-BC80-F5D6-E5A2BFBC6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8AD382-DC33-6AB2-21A4-1A945F50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5740C4-16B5-1ABA-3BE5-3F38CCAE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0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7099C-522A-2FC8-A8DE-7FEA84EE6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788331-53C5-87F6-296B-2111EBD00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84CA6-A43D-568B-DC1F-897181D0A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0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C1DDC-3180-7CF3-F6C0-B96449A36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BAED7-87E2-9C2F-2500-D07E4E68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2CECD-699B-85A9-BAD4-BE74539C1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8C8F2-EC34-41C6-416E-1E79F1D5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212B1-BD8B-CE9D-D9F3-6FE65102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4A28C-0AFF-17B8-0630-B2E09D64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2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5BE7-0BF7-2815-7B97-E47FF0F8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74AC67-E17C-FBB6-2244-01390C9F8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D7D29-56D5-63EB-DD73-C685DA9C8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F5238-07BA-5DE4-B2BE-490267CD6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D6F4F-5162-935C-2501-29FA4B1CE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FF222-565D-3A3D-D3C0-FC84878E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4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56D101-41B5-4E89-539A-5351D6C2D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3B06A-3CE9-3102-7767-FA13EA559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1F6E5-1969-8118-4EAF-45B370308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107D48-2525-411E-88F2-3B78BBCFD30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11000-AA23-7876-0863-00FEF9DBF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802C9-F86E-E5ED-4C98-6639DFB21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42863E-2AAE-4F6B-B98F-4598A66E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8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47F2F-8D12-FF5E-E971-E7A5A89BE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6ADDB8-5A34-21E3-B166-22DC595C471D}"/>
              </a:ext>
            </a:extLst>
          </p:cNvPr>
          <p:cNvSpPr txBox="1"/>
          <p:nvPr/>
        </p:nvSpPr>
        <p:spPr>
          <a:xfrm>
            <a:off x="617430" y="289012"/>
            <a:ext cx="11722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630"/>
            <a:r>
              <a:rPr lang="en-US" sz="2400" b="1" dirty="0">
                <a:solidFill>
                  <a:prstClr val="black"/>
                </a:solidFill>
                <a:latin typeface="Calibri"/>
              </a:rPr>
              <a:t>WARRANTY RATE AI™---BEST WARRANTY REIMBURSEMENT SOLUTION</a:t>
            </a:r>
          </a:p>
          <a:p>
            <a:pPr defTabSz="609630"/>
            <a:r>
              <a:rPr lang="en-US" sz="2400" b="1" dirty="0">
                <a:solidFill>
                  <a:prstClr val="black"/>
                </a:solidFill>
                <a:latin typeface="Calibri"/>
              </a:rPr>
              <a:t>WE DO ALL THE WORK FOR DEALERS’ OEM OR STATUTORY SUBMISSION</a:t>
            </a:r>
          </a:p>
        </p:txBody>
      </p:sp>
      <p:pic>
        <p:nvPicPr>
          <p:cNvPr id="3" name="Picture 2" descr="A close up of a poster&#10;&#10;AI-generated content may be incorrect.">
            <a:extLst>
              <a:ext uri="{FF2B5EF4-FFF2-40B4-BE49-F238E27FC236}">
                <a16:creationId xmlns:a16="http://schemas.microsoft.com/office/drawing/2014/main" id="{B32DFC84-66A5-CB97-DBFB-FCD1C53B0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87" y="1255878"/>
            <a:ext cx="9517625" cy="507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509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324CE-CE2C-1D51-7AA9-B2F36868C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84BD80-6089-98D6-1474-1182DEAF4814}"/>
              </a:ext>
            </a:extLst>
          </p:cNvPr>
          <p:cNvSpPr txBox="1"/>
          <p:nvPr/>
        </p:nvSpPr>
        <p:spPr>
          <a:xfrm>
            <a:off x="796413" y="117415"/>
            <a:ext cx="1107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WARRANTY RATE AI™---BEST WARRANTY REIMBURSEMENT SOLUTION</a:t>
            </a:r>
          </a:p>
        </p:txBody>
      </p:sp>
      <p:pic>
        <p:nvPicPr>
          <p:cNvPr id="6" name="Picture 5" descr="A close-up of a sign&#10;&#10;AI-generated content may be incorrect.">
            <a:extLst>
              <a:ext uri="{FF2B5EF4-FFF2-40B4-BE49-F238E27FC236}">
                <a16:creationId xmlns:a16="http://schemas.microsoft.com/office/drawing/2014/main" id="{170D712A-E649-09D4-BFC9-EC821EE83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89" y="713416"/>
            <a:ext cx="7975926" cy="2748796"/>
          </a:xfrm>
          <a:prstGeom prst="rect">
            <a:avLst/>
          </a:prstGeom>
        </p:spPr>
      </p:pic>
      <p:grpSp>
        <p:nvGrpSpPr>
          <p:cNvPr id="7" name="object 17">
            <a:extLst>
              <a:ext uri="{FF2B5EF4-FFF2-40B4-BE49-F238E27FC236}">
                <a16:creationId xmlns:a16="http://schemas.microsoft.com/office/drawing/2014/main" id="{EE94825F-6F0F-3892-F285-E377F0980AAB}"/>
              </a:ext>
            </a:extLst>
          </p:cNvPr>
          <p:cNvGrpSpPr/>
          <p:nvPr/>
        </p:nvGrpSpPr>
        <p:grpSpPr>
          <a:xfrm>
            <a:off x="468114" y="3569545"/>
            <a:ext cx="5437238" cy="3171040"/>
            <a:chOff x="0" y="404320"/>
            <a:chExt cx="12192000" cy="6049359"/>
          </a:xfrm>
        </p:grpSpPr>
        <p:pic>
          <p:nvPicPr>
            <p:cNvPr id="8" name="object 18">
              <a:extLst>
                <a:ext uri="{FF2B5EF4-FFF2-40B4-BE49-F238E27FC236}">
                  <a16:creationId xmlns:a16="http://schemas.microsoft.com/office/drawing/2014/main" id="{20C35EB5-AB55-DB88-7032-B768883B6C7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3215" y="2060157"/>
              <a:ext cx="441943" cy="433972"/>
            </a:xfrm>
            <a:prstGeom prst="rect">
              <a:avLst/>
            </a:prstGeom>
          </p:spPr>
        </p:pic>
        <p:pic>
          <p:nvPicPr>
            <p:cNvPr id="9" name="object 19">
              <a:extLst>
                <a:ext uri="{FF2B5EF4-FFF2-40B4-BE49-F238E27FC236}">
                  <a16:creationId xmlns:a16="http://schemas.microsoft.com/office/drawing/2014/main" id="{0AAEF80C-0A2F-BCB1-0FD9-34F9C3CD023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47975" y="2543175"/>
              <a:ext cx="352425" cy="628650"/>
            </a:xfrm>
            <a:prstGeom prst="rect">
              <a:avLst/>
            </a:prstGeom>
          </p:spPr>
        </p:pic>
        <p:pic>
          <p:nvPicPr>
            <p:cNvPr id="10" name="object 20">
              <a:extLst>
                <a:ext uri="{FF2B5EF4-FFF2-40B4-BE49-F238E27FC236}">
                  <a16:creationId xmlns:a16="http://schemas.microsoft.com/office/drawing/2014/main" id="{695F70F5-E428-ED48-7C34-C785AE9A85C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6954" y="3284339"/>
              <a:ext cx="754465" cy="312539"/>
            </a:xfrm>
            <a:prstGeom prst="rect">
              <a:avLst/>
            </a:prstGeom>
          </p:spPr>
        </p:pic>
        <p:pic>
          <p:nvPicPr>
            <p:cNvPr id="11" name="object 21">
              <a:extLst>
                <a:ext uri="{FF2B5EF4-FFF2-40B4-BE49-F238E27FC236}">
                  <a16:creationId xmlns:a16="http://schemas.microsoft.com/office/drawing/2014/main" id="{96B4D63F-9110-21CA-16B8-47D0DBBB5FF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33600" y="3695700"/>
              <a:ext cx="1343025" cy="704850"/>
            </a:xfrm>
            <a:prstGeom prst="rect">
              <a:avLst/>
            </a:prstGeom>
          </p:spPr>
        </p:pic>
        <p:pic>
          <p:nvPicPr>
            <p:cNvPr id="12" name="object 22">
              <a:extLst>
                <a:ext uri="{FF2B5EF4-FFF2-40B4-BE49-F238E27FC236}">
                  <a16:creationId xmlns:a16="http://schemas.microsoft.com/office/drawing/2014/main" id="{A9417F4E-0171-636B-E7F5-E254AFC3D78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66975" y="4181475"/>
              <a:ext cx="1114425" cy="828675"/>
            </a:xfrm>
            <a:prstGeom prst="rect">
              <a:avLst/>
            </a:prstGeom>
          </p:spPr>
        </p:pic>
        <p:pic>
          <p:nvPicPr>
            <p:cNvPr id="13" name="object 23">
              <a:extLst>
                <a:ext uri="{FF2B5EF4-FFF2-40B4-BE49-F238E27FC236}">
                  <a16:creationId xmlns:a16="http://schemas.microsoft.com/office/drawing/2014/main" id="{D5ADD220-FC1C-2B4B-938C-8B8CB4D9E83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09850" y="4924425"/>
              <a:ext cx="828675" cy="466725"/>
            </a:xfrm>
            <a:prstGeom prst="rect">
              <a:avLst/>
            </a:prstGeom>
          </p:spPr>
        </p:pic>
        <p:pic>
          <p:nvPicPr>
            <p:cNvPr id="14" name="object 24">
              <a:extLst>
                <a:ext uri="{FF2B5EF4-FFF2-40B4-BE49-F238E27FC236}">
                  <a16:creationId xmlns:a16="http://schemas.microsoft.com/office/drawing/2014/main" id="{45E9F783-6373-31E5-85AB-17D7C372F523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404320"/>
              <a:ext cx="12192000" cy="6049359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B4E925BB-A8FE-0CA2-8F3B-C224B1B0F2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31974" y="3683290"/>
            <a:ext cx="5226925" cy="28748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7BF96A-9197-E4B6-0DD0-BDE737A2D71D}"/>
              </a:ext>
            </a:extLst>
          </p:cNvPr>
          <p:cNvSpPr txBox="1"/>
          <p:nvPr/>
        </p:nvSpPr>
        <p:spPr>
          <a:xfrm>
            <a:off x="9893315" y="1397286"/>
            <a:ext cx="1870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94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35931</TotalTime>
  <Words>30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Morgan</dc:creator>
  <cp:lastModifiedBy>ROBERT Morgan</cp:lastModifiedBy>
  <cp:revision>3</cp:revision>
  <cp:lastPrinted>2025-09-17T18:35:09Z</cp:lastPrinted>
  <dcterms:created xsi:type="dcterms:W3CDTF">2025-08-23T20:49:26Z</dcterms:created>
  <dcterms:modified xsi:type="dcterms:W3CDTF">2025-09-27T18:26:25Z</dcterms:modified>
</cp:coreProperties>
</file>